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1" r:id="rId3"/>
    <p:sldId id="408" r:id="rId4"/>
    <p:sldId id="259" r:id="rId5"/>
    <p:sldId id="264" r:id="rId6"/>
    <p:sldId id="396" r:id="rId7"/>
    <p:sldId id="266" r:id="rId8"/>
    <p:sldId id="370" r:id="rId9"/>
    <p:sldId id="267" r:id="rId10"/>
    <p:sldId id="281" r:id="rId11"/>
    <p:sldId id="284" r:id="rId12"/>
    <p:sldId id="286" r:id="rId13"/>
    <p:sldId id="288" r:id="rId14"/>
    <p:sldId id="294" r:id="rId15"/>
    <p:sldId id="295" r:id="rId16"/>
    <p:sldId id="301" r:id="rId17"/>
    <p:sldId id="302" r:id="rId18"/>
    <p:sldId id="303" r:id="rId19"/>
    <p:sldId id="371" r:id="rId20"/>
    <p:sldId id="315" r:id="rId21"/>
    <p:sldId id="317" r:id="rId22"/>
    <p:sldId id="397" r:id="rId23"/>
    <p:sldId id="372" r:id="rId24"/>
    <p:sldId id="373" r:id="rId25"/>
    <p:sldId id="321" r:id="rId26"/>
    <p:sldId id="323" r:id="rId27"/>
    <p:sldId id="375" r:id="rId28"/>
    <p:sldId id="376" r:id="rId29"/>
    <p:sldId id="377" r:id="rId30"/>
    <p:sldId id="403" r:id="rId31"/>
    <p:sldId id="411" r:id="rId32"/>
    <p:sldId id="378" r:id="rId33"/>
    <p:sldId id="412" r:id="rId34"/>
    <p:sldId id="389" r:id="rId35"/>
    <p:sldId id="390" r:id="rId36"/>
    <p:sldId id="410" r:id="rId3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433" autoAdjust="0"/>
  </p:normalViewPr>
  <p:slideViewPr>
    <p:cSldViewPr>
      <p:cViewPr varScale="1">
        <p:scale>
          <a:sx n="83" d="100"/>
          <a:sy n="83" d="100"/>
        </p:scale>
        <p:origin x="140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A08BD-D409-4E3B-85FF-CC6AEF6872DE}" type="datetimeFigureOut">
              <a:rPr lang="de-CH" smtClean="0"/>
              <a:t>04.07.2018</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9999BA-C6EF-46FD-96BE-E4D5FB1AD455}" type="slidenum">
              <a:rPr lang="de-CH" smtClean="0"/>
              <a:t>‹Nr.›</a:t>
            </a:fld>
            <a:endParaRPr lang="de-CH"/>
          </a:p>
        </p:txBody>
      </p:sp>
    </p:spTree>
    <p:extLst>
      <p:ext uri="{BB962C8B-B14F-4D97-AF65-F5344CB8AC3E}">
        <p14:creationId xmlns:p14="http://schemas.microsoft.com/office/powerpoint/2010/main" val="368975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7BCC9533-362C-4ACC-B93D-0C9CDB171D2B}" type="slidenum">
              <a:rPr lang="de-CH" smtClean="0"/>
              <a:pPr/>
              <a:t>2</a:t>
            </a:fld>
            <a:endParaRPr lang="de-CH" dirty="0"/>
          </a:p>
        </p:txBody>
      </p:sp>
    </p:spTree>
    <p:extLst>
      <p:ext uri="{BB962C8B-B14F-4D97-AF65-F5344CB8AC3E}">
        <p14:creationId xmlns:p14="http://schemas.microsoft.com/office/powerpoint/2010/main" val="238073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7BCC9533-362C-4ACC-B93D-0C9CDB171D2B}" type="slidenum">
              <a:rPr lang="de-CH" smtClean="0"/>
              <a:pPr/>
              <a:t>3</a:t>
            </a:fld>
            <a:endParaRPr lang="de-CH" dirty="0"/>
          </a:p>
        </p:txBody>
      </p:sp>
    </p:spTree>
    <p:extLst>
      <p:ext uri="{BB962C8B-B14F-4D97-AF65-F5344CB8AC3E}">
        <p14:creationId xmlns:p14="http://schemas.microsoft.com/office/powerpoint/2010/main" val="135999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7BCC9533-362C-4ACC-B93D-0C9CDB171D2B}" type="slidenum">
              <a:rPr lang="de-CH" smtClean="0"/>
              <a:pPr/>
              <a:t>4</a:t>
            </a:fld>
            <a:endParaRPr lang="de-CH" dirty="0"/>
          </a:p>
        </p:txBody>
      </p:sp>
    </p:spTree>
    <p:extLst>
      <p:ext uri="{BB962C8B-B14F-4D97-AF65-F5344CB8AC3E}">
        <p14:creationId xmlns:p14="http://schemas.microsoft.com/office/powerpoint/2010/main" val="2086059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979999BA-C6EF-46FD-96BE-E4D5FB1AD455}" type="slidenum">
              <a:rPr lang="de-CH" smtClean="0"/>
              <a:t>17</a:t>
            </a:fld>
            <a:endParaRPr lang="de-CH"/>
          </a:p>
        </p:txBody>
      </p:sp>
    </p:spTree>
    <p:extLst>
      <p:ext uri="{BB962C8B-B14F-4D97-AF65-F5344CB8AC3E}">
        <p14:creationId xmlns:p14="http://schemas.microsoft.com/office/powerpoint/2010/main" val="1583448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7" name="Bild 9" descr="Raster_Seite1.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335" t="-1" r="331" b="973"/>
          <a:stretch/>
        </p:blipFill>
        <p:spPr>
          <a:xfrm>
            <a:off x="0" y="-3718"/>
            <a:ext cx="9144000" cy="6861718"/>
          </a:xfrm>
          <a:prstGeom prst="rect">
            <a:avLst/>
          </a:prstGeom>
        </p:spPr>
      </p:pic>
      <p:sp>
        <p:nvSpPr>
          <p:cNvPr id="2" name="Titel 1"/>
          <p:cNvSpPr>
            <a:spLocks noGrp="1"/>
          </p:cNvSpPr>
          <p:nvPr>
            <p:ph type="ctrTitle"/>
          </p:nvPr>
        </p:nvSpPr>
        <p:spPr>
          <a:xfrm>
            <a:off x="611560" y="980728"/>
            <a:ext cx="6840760" cy="2160240"/>
          </a:xfrm>
        </p:spPr>
        <p:txBody>
          <a:bodyPr/>
          <a:lstStyle>
            <a:lvl1pPr algn="l">
              <a:defRPr>
                <a:solidFill>
                  <a:schemeClr val="bg1"/>
                </a:solidFill>
              </a:defRPr>
            </a:lvl1pPr>
          </a:lstStyle>
          <a:p>
            <a:r>
              <a:rPr lang="de-DE"/>
              <a:t>Titelmasterformat durch Klicken bearbeiten</a:t>
            </a:r>
            <a:endParaRPr lang="de-CH" dirty="0"/>
          </a:p>
        </p:txBody>
      </p:sp>
      <p:sp>
        <p:nvSpPr>
          <p:cNvPr id="3" name="Untertitel 2"/>
          <p:cNvSpPr>
            <a:spLocks noGrp="1"/>
          </p:cNvSpPr>
          <p:nvPr>
            <p:ph type="subTitle" idx="1"/>
          </p:nvPr>
        </p:nvSpPr>
        <p:spPr>
          <a:xfrm>
            <a:off x="611560" y="3212976"/>
            <a:ext cx="6768752" cy="108012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dirty="0"/>
          </a:p>
        </p:txBody>
      </p:sp>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08104" y="4797152"/>
            <a:ext cx="3280154" cy="1656750"/>
          </a:xfrm>
          <a:prstGeom prst="rect">
            <a:avLst/>
          </a:prstGeom>
        </p:spPr>
      </p:pic>
      <p:sp>
        <p:nvSpPr>
          <p:cNvPr id="9" name="object 5"/>
          <p:cNvSpPr txBox="1"/>
          <p:nvPr userDrawn="1"/>
        </p:nvSpPr>
        <p:spPr>
          <a:xfrm>
            <a:off x="728008" y="6296790"/>
            <a:ext cx="675640" cy="163830"/>
          </a:xfrm>
          <a:prstGeom prst="rect">
            <a:avLst/>
          </a:prstGeom>
        </p:spPr>
        <p:txBody>
          <a:bodyPr vert="horz" wrap="square" lIns="0" tIns="0" rIns="0" bIns="0" rtlCol="0">
            <a:spAutoFit/>
          </a:bodyPr>
          <a:lstStyle/>
          <a:p>
            <a:pPr marL="12700">
              <a:lnSpc>
                <a:spcPct val="100000"/>
              </a:lnSpc>
            </a:pPr>
            <a:r>
              <a:rPr sz="1000" dirty="0">
                <a:solidFill>
                  <a:srgbClr val="231F20"/>
                </a:solidFill>
                <a:latin typeface="Arial"/>
                <a:cs typeface="Arial"/>
              </a:rPr>
              <a:t>handball.ch</a:t>
            </a:r>
            <a:endParaRPr sz="1000" dirty="0">
              <a:latin typeface="Arial"/>
              <a:cs typeface="Arial"/>
            </a:endParaRPr>
          </a:p>
        </p:txBody>
      </p:sp>
    </p:spTree>
    <p:extLst>
      <p:ext uri="{BB962C8B-B14F-4D97-AF65-F5344CB8AC3E}">
        <p14:creationId xmlns:p14="http://schemas.microsoft.com/office/powerpoint/2010/main" val="321123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402963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340769"/>
            <a:ext cx="2057400" cy="4608512"/>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635235"/>
          </a:xfrm>
        </p:spPr>
        <p:txBody>
          <a:bodyPr vert="eaVert"/>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91129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29677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219053"/>
            <a:ext cx="7772400" cy="1362075"/>
          </a:xfrm>
        </p:spPr>
        <p:txBody>
          <a:bodyPr anchor="t"/>
          <a:lstStyle>
            <a:lvl1pPr algn="l">
              <a:defRPr sz="4000" b="1" cap="all"/>
            </a:lvl1pPr>
          </a:lstStyle>
          <a:p>
            <a:r>
              <a:rPr lang="de-DE"/>
              <a:t>Titelmasterformat durch Klicken bearbeiten</a:t>
            </a:r>
            <a:endParaRPr lang="de-CH" dirty="0"/>
          </a:p>
        </p:txBody>
      </p:sp>
      <p:sp>
        <p:nvSpPr>
          <p:cNvPr id="3" name="Textplatzhalter 2"/>
          <p:cNvSpPr>
            <a:spLocks noGrp="1"/>
          </p:cNvSpPr>
          <p:nvPr>
            <p:ph type="body" idx="1"/>
          </p:nvPr>
        </p:nvSpPr>
        <p:spPr>
          <a:xfrm>
            <a:off x="722313" y="4581128"/>
            <a:ext cx="7772400" cy="1368152"/>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Tree>
    <p:extLst>
      <p:ext uri="{BB962C8B-B14F-4D97-AF65-F5344CB8AC3E}">
        <p14:creationId xmlns:p14="http://schemas.microsoft.com/office/powerpoint/2010/main" val="418200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sz="half" idx="1"/>
          </p:nvPr>
        </p:nvSpPr>
        <p:spPr>
          <a:xfrm>
            <a:off x="1115616" y="1600200"/>
            <a:ext cx="3744416"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5076056" y="1600200"/>
            <a:ext cx="3744416" cy="4349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280933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1115616" y="1535113"/>
            <a:ext cx="3744416" cy="6111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1115616" y="2174875"/>
            <a:ext cx="3744416"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76056" y="1535113"/>
            <a:ext cx="3745886" cy="6111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76056" y="2174875"/>
            <a:ext cx="3745886"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13923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1189509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94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dirty="0"/>
          </a:p>
        </p:txBody>
      </p:sp>
      <p:sp>
        <p:nvSpPr>
          <p:cNvPr id="3" name="Inhaltsplatzhalter 2"/>
          <p:cNvSpPr>
            <a:spLocks noGrp="1"/>
          </p:cNvSpPr>
          <p:nvPr>
            <p:ph idx="1"/>
          </p:nvPr>
        </p:nvSpPr>
        <p:spPr>
          <a:xfrm>
            <a:off x="3575050" y="1442906"/>
            <a:ext cx="5111750" cy="45063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457200" y="1435101"/>
            <a:ext cx="3008313" cy="45492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53321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44008" cy="500608"/>
          </a:xfrm>
        </p:spPr>
        <p:txBody>
          <a:bodyPr anchor="b"/>
          <a:lstStyle>
            <a:lvl1pPr algn="l">
              <a:defRPr sz="2000" b="1"/>
            </a:lvl1pPr>
          </a:lstStyle>
          <a:p>
            <a:r>
              <a:rPr lang="de-DE"/>
              <a:t>Titelmasterformat durch Klicken bearbeiten</a:t>
            </a:r>
            <a:endParaRPr lang="de-CH" dirty="0"/>
          </a:p>
        </p:txBody>
      </p:sp>
      <p:sp>
        <p:nvSpPr>
          <p:cNvPr id="3" name="Bildplatzhalter 2"/>
          <p:cNvSpPr>
            <a:spLocks noGrp="1"/>
          </p:cNvSpPr>
          <p:nvPr>
            <p:ph type="pic" idx="1"/>
          </p:nvPr>
        </p:nvSpPr>
        <p:spPr>
          <a:xfrm>
            <a:off x="1792288" y="612775"/>
            <a:ext cx="544400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01208"/>
            <a:ext cx="5444008" cy="648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001317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 32" descr="Raster_Seite2.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l="347" t="5913" r="307" b="998"/>
          <a:stretch/>
        </p:blipFill>
        <p:spPr>
          <a:xfrm>
            <a:off x="0" y="5914238"/>
            <a:ext cx="9144000" cy="943761"/>
          </a:xfrm>
          <a:prstGeom prst="rect">
            <a:avLst/>
          </a:prstGeom>
        </p:spPr>
      </p:pic>
      <p:sp>
        <p:nvSpPr>
          <p:cNvPr id="2" name="Titelplatzhalter 1"/>
          <p:cNvSpPr>
            <a:spLocks noGrp="1"/>
          </p:cNvSpPr>
          <p:nvPr>
            <p:ph type="title"/>
          </p:nvPr>
        </p:nvSpPr>
        <p:spPr>
          <a:xfrm>
            <a:off x="1115616" y="274638"/>
            <a:ext cx="5976664"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1115616" y="1600200"/>
            <a:ext cx="7740680" cy="434907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pic>
        <p:nvPicPr>
          <p:cNvPr id="8" name="Grafik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36296" y="361933"/>
            <a:ext cx="1620000" cy="818235"/>
          </a:xfrm>
          <a:prstGeom prst="rect">
            <a:avLst/>
          </a:prstGeom>
        </p:spPr>
      </p:pic>
      <p:sp>
        <p:nvSpPr>
          <p:cNvPr id="12" name="Textfeld 11"/>
          <p:cNvSpPr txBox="1"/>
          <p:nvPr userDrawn="1"/>
        </p:nvSpPr>
        <p:spPr>
          <a:xfrm>
            <a:off x="7740352" y="6350400"/>
            <a:ext cx="1115944" cy="276999"/>
          </a:xfrm>
          <a:prstGeom prst="rect">
            <a:avLst/>
          </a:prstGeom>
          <a:noFill/>
        </p:spPr>
        <p:txBody>
          <a:bodyPr wrap="square" rtlCol="0">
            <a:spAutoFit/>
          </a:bodyPr>
          <a:lstStyle/>
          <a:p>
            <a:pPr algn="r"/>
            <a:r>
              <a:rPr lang="de-CH" sz="1200" dirty="0">
                <a:solidFill>
                  <a:schemeClr val="bg1"/>
                </a:solidFill>
                <a:latin typeface="Arial" panose="020B0604020202020204" pitchFamily="34" charset="0"/>
                <a:cs typeface="Arial" panose="020B0604020202020204" pitchFamily="34" charset="0"/>
              </a:rPr>
              <a:t>Seite</a:t>
            </a:r>
            <a:r>
              <a:rPr lang="de-CH" sz="1200" baseline="0" dirty="0">
                <a:solidFill>
                  <a:schemeClr val="bg1"/>
                </a:solidFill>
                <a:latin typeface="Arial" panose="020B0604020202020204" pitchFamily="34" charset="0"/>
                <a:cs typeface="Arial" panose="020B0604020202020204" pitchFamily="34" charset="0"/>
              </a:rPr>
              <a:t> </a:t>
            </a:r>
            <a:fld id="{07CBB06C-4CAD-43DE-AEDF-75BF1EAC9B29}" type="slidenum">
              <a:rPr lang="de-CH" sz="1200" smtClean="0">
                <a:solidFill>
                  <a:schemeClr val="bg1"/>
                </a:solidFill>
                <a:latin typeface="Arial" panose="020B0604020202020204" pitchFamily="34" charset="0"/>
                <a:cs typeface="Arial" panose="020B0604020202020204" pitchFamily="34" charset="0"/>
              </a:rPr>
              <a:pPr algn="r"/>
              <a:t>‹Nr.›</a:t>
            </a:fld>
            <a:endParaRPr lang="de-CH"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12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4400" kern="1200" baseline="0">
          <a:solidFill>
            <a:srgbClr val="DC0000"/>
          </a:solidFill>
          <a:latin typeface="Arial" panose="020B0604020202020204" pitchFamily="34" charset="0"/>
          <a:ea typeface="+mj-ea"/>
          <a:cs typeface="Arial" panose="020B0604020202020204" pitchFamily="34" charset="0"/>
        </a:defRPr>
      </a:lvl1pPr>
    </p:titleStyle>
    <p:bodyStyle>
      <a:lvl1pPr marL="534988" indent="-534988" algn="l" defTabSz="914400" rtl="0" eaLnBrk="1" latinLnBrk="0" hangingPunct="1">
        <a:spcBef>
          <a:spcPct val="20000"/>
        </a:spcBef>
        <a:buClr>
          <a:srgbClr val="DC0000"/>
        </a:buClr>
        <a:buFont typeface="ZDingbats" panose="05000600020000020004" pitchFamily="2" charset="0"/>
        <a:buChar char="n"/>
        <a:defRPr sz="3200" kern="1200">
          <a:solidFill>
            <a:schemeClr val="tx1"/>
          </a:solidFill>
          <a:latin typeface="Arial" panose="020B0604020202020204" pitchFamily="34" charset="0"/>
          <a:ea typeface="+mn-ea"/>
          <a:cs typeface="Arial" panose="020B0604020202020204" pitchFamily="34" charset="0"/>
        </a:defRPr>
      </a:lvl1pPr>
      <a:lvl2pPr marL="804863" indent="-268288" algn="l" defTabSz="914400" rtl="0" eaLnBrk="1" latinLnBrk="0" hangingPunct="1">
        <a:spcBef>
          <a:spcPct val="20000"/>
        </a:spcBef>
        <a:buClr>
          <a:srgbClr val="DC0000"/>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074738" indent="-269875" algn="l" defTabSz="914400" rtl="0" eaLnBrk="1" latinLnBrk="0" hangingPunct="1">
        <a:spcBef>
          <a:spcPct val="20000"/>
        </a:spcBef>
        <a:buClr>
          <a:srgbClr val="DC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341438" indent="-228600" algn="l" defTabSz="914400" rtl="0" eaLnBrk="1" latinLnBrk="0" hangingPunct="1">
        <a:spcBef>
          <a:spcPct val="20000"/>
        </a:spcBef>
        <a:buClr>
          <a:srgbClr val="DC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andball.ch/fr/shv/72_downloads.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980728"/>
            <a:ext cx="7128792" cy="2160240"/>
          </a:xfrm>
        </p:spPr>
        <p:txBody>
          <a:bodyPr/>
          <a:lstStyle/>
          <a:p>
            <a:r>
              <a:rPr lang="de-CH" dirty="0"/>
              <a:t>Formation</a:t>
            </a:r>
            <a:br>
              <a:rPr lang="de-CH" dirty="0"/>
            </a:br>
            <a:r>
              <a:rPr lang="de-CH" dirty="0" err="1"/>
              <a:t>Chronométreur</a:t>
            </a:r>
            <a:r>
              <a:rPr lang="de-CH" dirty="0"/>
              <a:t> / </a:t>
            </a:r>
            <a:r>
              <a:rPr lang="de-CH" dirty="0" err="1"/>
              <a:t>Secrétaire</a:t>
            </a:r>
            <a:endParaRPr lang="de-CH" dirty="0"/>
          </a:p>
        </p:txBody>
      </p:sp>
      <p:sp>
        <p:nvSpPr>
          <p:cNvPr id="3" name="Untertitel 2"/>
          <p:cNvSpPr>
            <a:spLocks noGrp="1"/>
          </p:cNvSpPr>
          <p:nvPr>
            <p:ph type="subTitle" idx="1"/>
          </p:nvPr>
        </p:nvSpPr>
        <p:spPr/>
        <p:txBody>
          <a:bodyPr/>
          <a:lstStyle/>
          <a:p>
            <a:r>
              <a:rPr lang="de-CH" dirty="0"/>
              <a:t>Formation de </a:t>
            </a:r>
            <a:r>
              <a:rPr lang="de-CH" dirty="0" err="1"/>
              <a:t>base</a:t>
            </a:r>
            <a:r>
              <a:rPr lang="de-CH" dirty="0"/>
              <a:t> (</a:t>
            </a:r>
            <a:r>
              <a:rPr lang="de-CH" dirty="0" err="1"/>
              <a:t>version</a:t>
            </a:r>
            <a:r>
              <a:rPr lang="de-CH" dirty="0"/>
              <a:t> </a:t>
            </a:r>
            <a:r>
              <a:rPr lang="de-CH" dirty="0" err="1"/>
              <a:t>juin</a:t>
            </a:r>
            <a:r>
              <a:rPr lang="de-CH" dirty="0"/>
              <a:t> 2018)</a:t>
            </a:r>
          </a:p>
        </p:txBody>
      </p:sp>
    </p:spTree>
    <p:extLst>
      <p:ext uri="{BB962C8B-B14F-4D97-AF65-F5344CB8AC3E}">
        <p14:creationId xmlns:p14="http://schemas.microsoft.com/office/powerpoint/2010/main" val="344607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Préparation</a:t>
            </a:r>
            <a:r>
              <a:rPr lang="de-CH" dirty="0"/>
              <a:t> du </a:t>
            </a:r>
            <a:r>
              <a:rPr lang="de-CH" dirty="0" err="1"/>
              <a:t>match</a:t>
            </a:r>
            <a:endParaRPr lang="de-CH" dirty="0"/>
          </a:p>
        </p:txBody>
      </p:sp>
      <p:sp>
        <p:nvSpPr>
          <p:cNvPr id="3" name="Inhaltsplatzhalter 2"/>
          <p:cNvSpPr>
            <a:spLocks noGrp="1"/>
          </p:cNvSpPr>
          <p:nvPr>
            <p:ph idx="1"/>
          </p:nvPr>
        </p:nvSpPr>
        <p:spPr>
          <a:xfrm>
            <a:off x="1115616" y="1340768"/>
            <a:ext cx="7488832" cy="4536504"/>
          </a:xfrm>
        </p:spPr>
        <p:txBody>
          <a:bodyPr vert="horz" lIns="91440" tIns="45720" rIns="91440" bIns="45720" rtlCol="0">
            <a:noAutofit/>
          </a:bodyPr>
          <a:lstStyle/>
          <a:p>
            <a:pPr marL="0" indent="0">
              <a:lnSpc>
                <a:spcPct val="114000"/>
              </a:lnSpc>
              <a:buNone/>
            </a:pPr>
            <a:r>
              <a:rPr lang="de-CH" b="1" dirty="0"/>
              <a:t>Les </a:t>
            </a:r>
            <a:r>
              <a:rPr lang="de-CH" b="1" dirty="0" smtClean="0"/>
              <a:t>CR / S</a:t>
            </a:r>
            <a:endParaRPr lang="de-CH" b="1" dirty="0"/>
          </a:p>
          <a:p>
            <a:pPr>
              <a:lnSpc>
                <a:spcPct val="114000"/>
              </a:lnSpc>
              <a:buFont typeface="Wingdings" panose="05000000000000000000" pitchFamily="2" charset="2"/>
              <a:buChar char="Ø"/>
            </a:pPr>
            <a:r>
              <a:rPr lang="de-CH" sz="1700" dirty="0"/>
              <a:t>se </a:t>
            </a:r>
            <a:r>
              <a:rPr lang="de-CH" sz="1700" dirty="0" err="1"/>
              <a:t>présentent</a:t>
            </a:r>
            <a:r>
              <a:rPr lang="de-CH" sz="1700" dirty="0"/>
              <a:t> à la </a:t>
            </a:r>
            <a:r>
              <a:rPr lang="de-CH" sz="1700" dirty="0" err="1"/>
              <a:t>table</a:t>
            </a:r>
            <a:r>
              <a:rPr lang="de-CH" sz="1700" dirty="0"/>
              <a:t> de </a:t>
            </a:r>
            <a:r>
              <a:rPr lang="de-CH" sz="1700" dirty="0" err="1"/>
              <a:t>chronométrage</a:t>
            </a:r>
            <a:r>
              <a:rPr lang="de-CH" sz="1700" dirty="0"/>
              <a:t> au </a:t>
            </a:r>
            <a:r>
              <a:rPr lang="de-CH" sz="1700" dirty="0" err="1"/>
              <a:t>moins</a:t>
            </a:r>
            <a:r>
              <a:rPr lang="de-CH" sz="1700" dirty="0"/>
              <a:t> 30 </a:t>
            </a:r>
            <a:r>
              <a:rPr lang="de-CH" sz="1700" dirty="0" err="1"/>
              <a:t>minutes</a:t>
            </a:r>
            <a:r>
              <a:rPr lang="de-CH" sz="1700" dirty="0"/>
              <a:t> avant le </a:t>
            </a:r>
            <a:r>
              <a:rPr lang="de-CH" sz="1700" dirty="0" err="1"/>
              <a:t>début</a:t>
            </a:r>
            <a:r>
              <a:rPr lang="de-CH" sz="1700" dirty="0"/>
              <a:t> du </a:t>
            </a:r>
            <a:r>
              <a:rPr lang="de-CH" sz="1700" dirty="0" err="1"/>
              <a:t>match</a:t>
            </a:r>
            <a:endParaRPr lang="de-CH" sz="1700" dirty="0"/>
          </a:p>
          <a:p>
            <a:pPr>
              <a:lnSpc>
                <a:spcPct val="114000"/>
              </a:lnSpc>
              <a:buFont typeface="Wingdings" panose="05000000000000000000" pitchFamily="2" charset="2"/>
              <a:buChar char="Ø"/>
            </a:pPr>
            <a:r>
              <a:rPr lang="de-CH" sz="1700" dirty="0"/>
              <a:t>Se </a:t>
            </a:r>
            <a:r>
              <a:rPr lang="de-CH" sz="1700" dirty="0" err="1"/>
              <a:t>coordonnent</a:t>
            </a:r>
            <a:r>
              <a:rPr lang="de-CH" sz="1700" dirty="0"/>
              <a:t> </a:t>
            </a:r>
            <a:r>
              <a:rPr lang="de-CH" sz="1700" dirty="0" err="1"/>
              <a:t>avec</a:t>
            </a:r>
            <a:r>
              <a:rPr lang="de-CH" sz="1700" dirty="0"/>
              <a:t> AR (et DEL) </a:t>
            </a:r>
            <a:r>
              <a:rPr lang="de-CH" sz="1700" dirty="0" err="1"/>
              <a:t>concernant</a:t>
            </a:r>
            <a:r>
              <a:rPr lang="de-CH" sz="1700" dirty="0"/>
              <a:t> la </a:t>
            </a:r>
            <a:r>
              <a:rPr lang="de-CH" sz="1700" dirty="0" err="1"/>
              <a:t>répartition</a:t>
            </a:r>
            <a:r>
              <a:rPr lang="de-CH" sz="1700" dirty="0"/>
              <a:t> des </a:t>
            </a:r>
            <a:r>
              <a:rPr lang="de-CH" sz="1700" dirty="0" err="1"/>
              <a:t>tâches</a:t>
            </a:r>
            <a:endParaRPr lang="de-CH" sz="1700" dirty="0"/>
          </a:p>
          <a:p>
            <a:pPr lvl="1">
              <a:spcBef>
                <a:spcPts val="0"/>
              </a:spcBef>
              <a:buFont typeface="Wingdings" panose="05000000000000000000" pitchFamily="2" charset="2"/>
              <a:buChar char="Ø"/>
            </a:pPr>
            <a:r>
              <a:rPr lang="de-CH" sz="1700" dirty="0" err="1"/>
              <a:t>Quels</a:t>
            </a:r>
            <a:r>
              <a:rPr lang="de-CH" sz="1700" dirty="0"/>
              <a:t> </a:t>
            </a:r>
            <a:r>
              <a:rPr lang="de-CH" sz="1700" dirty="0" err="1"/>
              <a:t>sont</a:t>
            </a:r>
            <a:r>
              <a:rPr lang="de-CH" sz="1700" dirty="0"/>
              <a:t> les </a:t>
            </a:r>
            <a:r>
              <a:rPr lang="de-CH" sz="1700" dirty="0" err="1"/>
              <a:t>points</a:t>
            </a:r>
            <a:r>
              <a:rPr lang="de-CH" sz="1700" dirty="0"/>
              <a:t> </a:t>
            </a:r>
            <a:r>
              <a:rPr lang="de-CH" sz="1700" dirty="0" err="1"/>
              <a:t>importants</a:t>
            </a:r>
            <a:r>
              <a:rPr lang="de-CH" sz="1700" dirty="0"/>
              <a:t> </a:t>
            </a:r>
            <a:r>
              <a:rPr lang="de-CH" sz="1700" dirty="0" err="1"/>
              <a:t>pour</a:t>
            </a:r>
            <a:r>
              <a:rPr lang="de-CH" sz="1700" dirty="0"/>
              <a:t> </a:t>
            </a:r>
            <a:r>
              <a:rPr lang="de-CH" sz="1700" dirty="0" err="1"/>
              <a:t>l’AR</a:t>
            </a:r>
            <a:r>
              <a:rPr lang="de-CH" sz="1700" dirty="0"/>
              <a:t> (et DEL)? </a:t>
            </a:r>
            <a:br>
              <a:rPr lang="de-CH" sz="1700" dirty="0"/>
            </a:br>
            <a:r>
              <a:rPr lang="de-CH" sz="1700" dirty="0" err="1"/>
              <a:t>Exemple</a:t>
            </a:r>
            <a:r>
              <a:rPr lang="de-CH" sz="1700" dirty="0"/>
              <a:t>: </a:t>
            </a:r>
            <a:r>
              <a:rPr lang="de-CH" sz="1700" dirty="0" err="1"/>
              <a:t>quittances</a:t>
            </a:r>
            <a:r>
              <a:rPr lang="de-CH" sz="1700" dirty="0"/>
              <a:t>  </a:t>
            </a:r>
          </a:p>
          <a:p>
            <a:pPr lvl="1">
              <a:spcBef>
                <a:spcPts val="0"/>
              </a:spcBef>
              <a:buFont typeface="Wingdings" panose="05000000000000000000" pitchFamily="2" charset="2"/>
              <a:buChar char="Ø"/>
            </a:pPr>
            <a:r>
              <a:rPr lang="de-CH" sz="1700" dirty="0" err="1"/>
              <a:t>évent</a:t>
            </a:r>
            <a:r>
              <a:rPr lang="de-CH" sz="1700" dirty="0"/>
              <a:t>. </a:t>
            </a:r>
            <a:r>
              <a:rPr lang="de-CH" sz="1700" dirty="0" err="1"/>
              <a:t>déroulement</a:t>
            </a:r>
            <a:r>
              <a:rPr lang="de-CH" sz="1700" dirty="0"/>
              <a:t> de la </a:t>
            </a:r>
            <a:r>
              <a:rPr lang="de-CH" sz="1700" dirty="0" err="1"/>
              <a:t>présentation</a:t>
            </a:r>
            <a:r>
              <a:rPr lang="de-CH" sz="1700" dirty="0"/>
              <a:t> des </a:t>
            </a:r>
            <a:r>
              <a:rPr lang="de-CH" sz="1700" dirty="0" err="1"/>
              <a:t>équipes</a:t>
            </a:r>
            <a:r>
              <a:rPr lang="de-CH" sz="1700" dirty="0"/>
              <a:t> avant le </a:t>
            </a:r>
            <a:r>
              <a:rPr lang="de-CH" sz="1700" dirty="0" err="1"/>
              <a:t>début</a:t>
            </a:r>
            <a:r>
              <a:rPr lang="de-CH" sz="1700" dirty="0"/>
              <a:t> du </a:t>
            </a:r>
            <a:r>
              <a:rPr lang="de-CH" sz="1700" dirty="0" err="1"/>
              <a:t>match</a:t>
            </a:r>
            <a:r>
              <a:rPr lang="de-CH" sz="1700" dirty="0"/>
              <a:t> </a:t>
            </a:r>
          </a:p>
          <a:p>
            <a:pPr lvl="1">
              <a:spcBef>
                <a:spcPts val="0"/>
              </a:spcBef>
              <a:buFont typeface="Wingdings" panose="05000000000000000000" pitchFamily="2" charset="2"/>
              <a:buChar char="Ø"/>
            </a:pPr>
            <a:r>
              <a:rPr lang="de-CH" sz="1700" dirty="0" err="1"/>
              <a:t>Quels</a:t>
            </a:r>
            <a:r>
              <a:rPr lang="de-CH" sz="1700" dirty="0"/>
              <a:t> </a:t>
            </a:r>
            <a:r>
              <a:rPr lang="de-CH" sz="1700" dirty="0" err="1"/>
              <a:t>sont</a:t>
            </a:r>
            <a:r>
              <a:rPr lang="de-CH" sz="1700" dirty="0"/>
              <a:t> les </a:t>
            </a:r>
            <a:r>
              <a:rPr lang="de-CH" sz="1700" dirty="0" err="1"/>
              <a:t>points</a:t>
            </a:r>
            <a:r>
              <a:rPr lang="de-CH" sz="1700" dirty="0"/>
              <a:t> </a:t>
            </a:r>
            <a:r>
              <a:rPr lang="de-CH" sz="1700" dirty="0" err="1"/>
              <a:t>importants</a:t>
            </a:r>
            <a:r>
              <a:rPr lang="de-CH" sz="1700" dirty="0"/>
              <a:t> </a:t>
            </a:r>
            <a:r>
              <a:rPr lang="de-CH" sz="1700" dirty="0" err="1"/>
              <a:t>pour</a:t>
            </a:r>
            <a:r>
              <a:rPr lang="de-CH" sz="1700" dirty="0"/>
              <a:t> le </a:t>
            </a:r>
            <a:r>
              <a:rPr lang="de-CH" sz="1700" dirty="0" smtClean="0"/>
              <a:t>CR / S</a:t>
            </a:r>
            <a:r>
              <a:rPr lang="de-CH" sz="1700" dirty="0"/>
              <a:t>? </a:t>
            </a:r>
            <a:br>
              <a:rPr lang="de-CH" sz="1700" dirty="0"/>
            </a:br>
            <a:r>
              <a:rPr lang="de-CH" sz="1700" dirty="0" err="1"/>
              <a:t>Exemple</a:t>
            </a:r>
            <a:r>
              <a:rPr lang="de-CH" sz="1700" dirty="0"/>
              <a:t>: </a:t>
            </a:r>
            <a:r>
              <a:rPr lang="de-CH" sz="1700" dirty="0" err="1"/>
              <a:t>gestes</a:t>
            </a:r>
            <a:r>
              <a:rPr lang="de-CH" sz="1700" dirty="0"/>
              <a:t> </a:t>
            </a:r>
            <a:r>
              <a:rPr lang="de-CH" sz="1700" dirty="0" err="1"/>
              <a:t>claires</a:t>
            </a:r>
            <a:r>
              <a:rPr lang="de-CH" sz="1700" dirty="0"/>
              <a:t> de </a:t>
            </a:r>
            <a:r>
              <a:rPr lang="de-CH" sz="1700" dirty="0" err="1"/>
              <a:t>l’AR</a:t>
            </a:r>
            <a:endParaRPr lang="de-CH" sz="1700" dirty="0"/>
          </a:p>
          <a:p>
            <a:pPr lvl="1">
              <a:spcBef>
                <a:spcPts val="0"/>
              </a:spcBef>
              <a:buFont typeface="Wingdings" panose="05000000000000000000" pitchFamily="2" charset="2"/>
              <a:buChar char="Ø"/>
            </a:pPr>
            <a:r>
              <a:rPr lang="de-CH" sz="1700" dirty="0" err="1"/>
              <a:t>Qui</a:t>
            </a:r>
            <a:r>
              <a:rPr lang="de-CH" sz="1700" dirty="0"/>
              <a:t> </a:t>
            </a:r>
            <a:r>
              <a:rPr lang="de-CH" sz="1700" dirty="0" err="1"/>
              <a:t>contrôle</a:t>
            </a:r>
            <a:r>
              <a:rPr lang="de-CH" sz="1700" dirty="0"/>
              <a:t> les </a:t>
            </a:r>
            <a:r>
              <a:rPr lang="de-CH" sz="1700" dirty="0" err="1"/>
              <a:t>bancs</a:t>
            </a:r>
            <a:r>
              <a:rPr lang="de-CH" sz="1700" dirty="0"/>
              <a:t> des </a:t>
            </a:r>
            <a:r>
              <a:rPr lang="de-CH" sz="1700" dirty="0" err="1"/>
              <a:t>remplaçants</a:t>
            </a:r>
            <a:r>
              <a:rPr lang="de-CH" sz="1700" dirty="0"/>
              <a:t> / </a:t>
            </a:r>
            <a:r>
              <a:rPr lang="de-CH" sz="1700" dirty="0" err="1"/>
              <a:t>zones</a:t>
            </a:r>
            <a:r>
              <a:rPr lang="de-CH" sz="1700" dirty="0"/>
              <a:t> de </a:t>
            </a:r>
            <a:r>
              <a:rPr lang="de-CH" sz="1700" dirty="0" err="1"/>
              <a:t>changement</a:t>
            </a:r>
            <a:r>
              <a:rPr lang="de-CH" sz="1700" dirty="0"/>
              <a:t>? </a:t>
            </a:r>
          </a:p>
          <a:p>
            <a:pPr lvl="1">
              <a:spcBef>
                <a:spcPts val="0"/>
              </a:spcBef>
              <a:buFont typeface="Wingdings" panose="05000000000000000000" pitchFamily="2" charset="2"/>
              <a:buChar char="Ø"/>
            </a:pPr>
            <a:r>
              <a:rPr lang="de-CH" sz="1700" dirty="0" err="1"/>
              <a:t>Qui</a:t>
            </a:r>
            <a:r>
              <a:rPr lang="de-CH" sz="1700" dirty="0"/>
              <a:t> </a:t>
            </a:r>
            <a:r>
              <a:rPr lang="de-CH" sz="1700" dirty="0" err="1"/>
              <a:t>intervient</a:t>
            </a:r>
            <a:r>
              <a:rPr lang="de-CH" sz="1700" dirty="0"/>
              <a:t> </a:t>
            </a:r>
            <a:r>
              <a:rPr lang="de-CH" sz="1700" dirty="0" err="1"/>
              <a:t>lors</a:t>
            </a:r>
            <a:r>
              <a:rPr lang="de-CH" sz="1700" dirty="0"/>
              <a:t> de </a:t>
            </a:r>
            <a:r>
              <a:rPr lang="de-CH" sz="1700" dirty="0" err="1"/>
              <a:t>fautes</a:t>
            </a:r>
            <a:r>
              <a:rPr lang="de-CH" sz="1700" dirty="0"/>
              <a:t> de </a:t>
            </a:r>
            <a:r>
              <a:rPr lang="de-CH" sz="1700" dirty="0" err="1"/>
              <a:t>changement</a:t>
            </a:r>
            <a:r>
              <a:rPr lang="de-CH" sz="1700" dirty="0"/>
              <a:t>? </a:t>
            </a:r>
          </a:p>
          <a:p>
            <a:pPr lvl="1">
              <a:spcBef>
                <a:spcPts val="0"/>
              </a:spcBef>
              <a:buFont typeface="Wingdings" panose="05000000000000000000" pitchFamily="2" charset="2"/>
              <a:buChar char="Ø"/>
            </a:pPr>
            <a:r>
              <a:rPr lang="de-CH" sz="1700" dirty="0"/>
              <a:t>Y a-t-</a:t>
            </a:r>
            <a:r>
              <a:rPr lang="de-CH" sz="1700" dirty="0" err="1"/>
              <a:t>il</a:t>
            </a:r>
            <a:r>
              <a:rPr lang="de-CH" sz="1700" dirty="0"/>
              <a:t> </a:t>
            </a:r>
            <a:r>
              <a:rPr lang="de-CH" sz="1700" dirty="0" err="1"/>
              <a:t>un</a:t>
            </a:r>
            <a:r>
              <a:rPr lang="de-CH" sz="1700" dirty="0"/>
              <a:t> </a:t>
            </a:r>
            <a:r>
              <a:rPr lang="de-CH" sz="1700" dirty="0" err="1"/>
              <a:t>ballon</a:t>
            </a:r>
            <a:r>
              <a:rPr lang="de-CH" sz="1700" dirty="0"/>
              <a:t> de </a:t>
            </a:r>
            <a:r>
              <a:rPr lang="de-CH" sz="1700" dirty="0" err="1"/>
              <a:t>réserve</a:t>
            </a:r>
            <a:r>
              <a:rPr lang="de-CH" sz="1700" dirty="0"/>
              <a:t>?</a:t>
            </a:r>
          </a:p>
          <a:p>
            <a:pPr lvl="1">
              <a:spcBef>
                <a:spcPts val="0"/>
              </a:spcBef>
              <a:buFont typeface="Wingdings" panose="05000000000000000000" pitchFamily="2" charset="2"/>
              <a:buChar char="Ø"/>
            </a:pPr>
            <a:r>
              <a:rPr lang="de-CH" sz="1700" dirty="0" err="1"/>
              <a:t>Qui</a:t>
            </a:r>
            <a:r>
              <a:rPr lang="de-CH" sz="1700" dirty="0"/>
              <a:t> </a:t>
            </a:r>
            <a:r>
              <a:rPr lang="de-CH" sz="1700" dirty="0" err="1"/>
              <a:t>décide</a:t>
            </a:r>
            <a:r>
              <a:rPr lang="de-CH" sz="1700" dirty="0"/>
              <a:t> </a:t>
            </a:r>
            <a:r>
              <a:rPr lang="de-CH" sz="1700" dirty="0" err="1"/>
              <a:t>lors</a:t>
            </a:r>
            <a:r>
              <a:rPr lang="de-CH" sz="1700" dirty="0"/>
              <a:t> de Team-Time-out?</a:t>
            </a:r>
          </a:p>
          <a:p>
            <a:pPr>
              <a:lnSpc>
                <a:spcPct val="114000"/>
              </a:lnSpc>
              <a:buFont typeface="Wingdings" panose="05000000000000000000" pitchFamily="2" charset="2"/>
              <a:buChar char="Ø"/>
            </a:pPr>
            <a:r>
              <a:rPr lang="de-CH" sz="1700" dirty="0" err="1"/>
              <a:t>Signent</a:t>
            </a:r>
            <a:r>
              <a:rPr lang="de-CH" sz="1700" dirty="0"/>
              <a:t> les </a:t>
            </a:r>
            <a:r>
              <a:rPr lang="de-CH" sz="1700" dirty="0" err="1"/>
              <a:t>feuilles</a:t>
            </a:r>
            <a:r>
              <a:rPr lang="de-CH" sz="1700" dirty="0"/>
              <a:t> de </a:t>
            </a:r>
            <a:r>
              <a:rPr lang="de-CH" sz="1700" dirty="0" err="1"/>
              <a:t>match</a:t>
            </a:r>
            <a:endParaRPr lang="de-CH" sz="1700" dirty="0"/>
          </a:p>
        </p:txBody>
      </p:sp>
    </p:spTree>
    <p:extLst>
      <p:ext uri="{BB962C8B-B14F-4D97-AF65-F5344CB8AC3E}">
        <p14:creationId xmlns:p14="http://schemas.microsoft.com/office/powerpoint/2010/main" val="390827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Préparation</a:t>
            </a:r>
            <a:r>
              <a:rPr lang="de-CH" dirty="0"/>
              <a:t> du </a:t>
            </a:r>
            <a:r>
              <a:rPr lang="de-CH" dirty="0" err="1"/>
              <a:t>match</a:t>
            </a:r>
            <a:endParaRPr lang="de-CH" dirty="0"/>
          </a:p>
        </p:txBody>
      </p:sp>
      <p:sp>
        <p:nvSpPr>
          <p:cNvPr id="3" name="Inhaltsplatzhalter 2"/>
          <p:cNvSpPr>
            <a:spLocks noGrp="1"/>
          </p:cNvSpPr>
          <p:nvPr>
            <p:ph idx="1"/>
          </p:nvPr>
        </p:nvSpPr>
        <p:spPr>
          <a:xfrm>
            <a:off x="1115616" y="1589371"/>
            <a:ext cx="6328742" cy="4359909"/>
          </a:xfrm>
        </p:spPr>
        <p:txBody>
          <a:bodyPr vert="horz" lIns="91440" tIns="45720" rIns="91440" bIns="45720" rtlCol="0">
            <a:noAutofit/>
          </a:bodyPr>
          <a:lstStyle/>
          <a:p>
            <a:pPr marL="0" indent="0">
              <a:lnSpc>
                <a:spcPct val="114000"/>
              </a:lnSpc>
              <a:buNone/>
            </a:pPr>
            <a:r>
              <a:rPr lang="de-CH" b="1" dirty="0"/>
              <a:t>Le CR</a:t>
            </a:r>
          </a:p>
          <a:p>
            <a:pPr>
              <a:lnSpc>
                <a:spcPct val="114000"/>
              </a:lnSpc>
              <a:buFont typeface="Wingdings" panose="05000000000000000000" pitchFamily="2" charset="2"/>
              <a:buChar char="Ø"/>
            </a:pPr>
            <a:r>
              <a:rPr lang="de-CH" sz="2000" dirty="0" err="1"/>
              <a:t>contrôle</a:t>
            </a:r>
            <a:r>
              <a:rPr lang="de-CH" sz="2000" dirty="0"/>
              <a:t> les </a:t>
            </a:r>
            <a:r>
              <a:rPr lang="de-CH" sz="2000" dirty="0" err="1"/>
              <a:t>fonctions</a:t>
            </a:r>
            <a:r>
              <a:rPr lang="de-CH" sz="2000" dirty="0"/>
              <a:t> du </a:t>
            </a:r>
            <a:r>
              <a:rPr lang="de-CH" sz="2000" dirty="0" err="1"/>
              <a:t>tableau</a:t>
            </a:r>
            <a:r>
              <a:rPr lang="de-CH" sz="2000" dirty="0"/>
              <a:t> </a:t>
            </a:r>
            <a:r>
              <a:rPr lang="de-CH" sz="2000" dirty="0" err="1"/>
              <a:t>d’affichage</a:t>
            </a:r>
            <a:r>
              <a:rPr lang="de-CH" sz="2000" dirty="0"/>
              <a:t> </a:t>
            </a:r>
          </a:p>
          <a:p>
            <a:pPr>
              <a:lnSpc>
                <a:spcPct val="114000"/>
              </a:lnSpc>
              <a:buFont typeface="Wingdings" panose="05000000000000000000" pitchFamily="2" charset="2"/>
              <a:buChar char="Ø"/>
            </a:pPr>
            <a:r>
              <a:rPr lang="de-CH" sz="2000" dirty="0" err="1"/>
              <a:t>programme</a:t>
            </a:r>
            <a:r>
              <a:rPr lang="de-CH" sz="2000" dirty="0"/>
              <a:t> </a:t>
            </a:r>
            <a:r>
              <a:rPr lang="de-CH" sz="2000" dirty="0" err="1"/>
              <a:t>l’horloge</a:t>
            </a:r>
            <a:r>
              <a:rPr lang="de-CH" sz="2000" dirty="0"/>
              <a:t> de 0:00 à … (si </a:t>
            </a:r>
            <a:r>
              <a:rPr lang="de-CH" sz="2000" dirty="0" err="1"/>
              <a:t>possible</a:t>
            </a:r>
            <a:r>
              <a:rPr lang="de-CH" sz="2000" dirty="0"/>
              <a:t>)</a:t>
            </a:r>
          </a:p>
          <a:p>
            <a:pPr>
              <a:lnSpc>
                <a:spcPct val="114000"/>
              </a:lnSpc>
              <a:buFont typeface="Wingdings" panose="05000000000000000000" pitchFamily="2" charset="2"/>
              <a:buChar char="Ø"/>
            </a:pPr>
            <a:r>
              <a:rPr lang="de-CH" sz="2000" dirty="0"/>
              <a:t>Le </a:t>
            </a:r>
            <a:r>
              <a:rPr lang="de-CH" sz="2000" dirty="0" err="1"/>
              <a:t>club</a:t>
            </a:r>
            <a:r>
              <a:rPr lang="de-CH" sz="2000" dirty="0"/>
              <a:t> </a:t>
            </a:r>
            <a:r>
              <a:rPr lang="de-CH" sz="2000" dirty="0" err="1"/>
              <a:t>recevant</a:t>
            </a:r>
            <a:r>
              <a:rPr lang="de-CH" sz="2000" dirty="0"/>
              <a:t> </a:t>
            </a:r>
            <a:r>
              <a:rPr lang="de-CH" sz="2000" dirty="0" err="1"/>
              <a:t>décide</a:t>
            </a:r>
            <a:r>
              <a:rPr lang="de-CH" sz="2000" dirty="0"/>
              <a:t> si le </a:t>
            </a:r>
            <a:r>
              <a:rPr lang="de-CH" sz="2000" dirty="0" err="1"/>
              <a:t>tableau</a:t>
            </a:r>
            <a:r>
              <a:rPr lang="de-CH" sz="2000" dirty="0"/>
              <a:t> </a:t>
            </a:r>
            <a:r>
              <a:rPr lang="de-CH" sz="2000" dirty="0" err="1"/>
              <a:t>doit</a:t>
            </a:r>
            <a:r>
              <a:rPr lang="de-CH" sz="2000" dirty="0"/>
              <a:t> </a:t>
            </a:r>
            <a:r>
              <a:rPr lang="de-CH" sz="2000" dirty="0" err="1"/>
              <a:t>afficher</a:t>
            </a:r>
            <a:r>
              <a:rPr lang="de-CH" sz="2000" dirty="0"/>
              <a:t> 1x60 </a:t>
            </a:r>
            <a:r>
              <a:rPr lang="de-CH" sz="2000" dirty="0" err="1"/>
              <a:t>ou</a:t>
            </a:r>
            <a:r>
              <a:rPr lang="de-CH" sz="2000" dirty="0"/>
              <a:t> 2x30 </a:t>
            </a:r>
            <a:r>
              <a:rPr lang="de-CH" sz="2000" dirty="0" err="1"/>
              <a:t>minutes</a:t>
            </a:r>
            <a:endParaRPr lang="de-CH" sz="2000" dirty="0"/>
          </a:p>
          <a:p>
            <a:pPr>
              <a:lnSpc>
                <a:spcPct val="114000"/>
              </a:lnSpc>
              <a:buFont typeface="Wingdings" panose="05000000000000000000" pitchFamily="2" charset="2"/>
              <a:buChar char="Ø"/>
            </a:pPr>
            <a:r>
              <a:rPr lang="de-CH" sz="2000" dirty="0" err="1"/>
              <a:t>met</a:t>
            </a:r>
            <a:r>
              <a:rPr lang="de-CH" sz="2000" dirty="0"/>
              <a:t> le </a:t>
            </a:r>
            <a:r>
              <a:rPr lang="de-CH" sz="2000" dirty="0" err="1"/>
              <a:t>signal</a:t>
            </a:r>
            <a:r>
              <a:rPr lang="de-CH" sz="2000" dirty="0"/>
              <a:t> sonore </a:t>
            </a:r>
            <a:r>
              <a:rPr lang="de-CH" sz="2000" dirty="0" err="1"/>
              <a:t>sur</a:t>
            </a:r>
            <a:r>
              <a:rPr lang="de-CH" sz="2000" dirty="0"/>
              <a:t> «</a:t>
            </a:r>
            <a:r>
              <a:rPr lang="de-CH" sz="2000" dirty="0" err="1"/>
              <a:t>automatique</a:t>
            </a:r>
            <a:r>
              <a:rPr lang="de-CH" sz="2000" dirty="0"/>
              <a:t>»</a:t>
            </a:r>
          </a:p>
          <a:p>
            <a:pPr>
              <a:lnSpc>
                <a:spcPct val="114000"/>
              </a:lnSpc>
              <a:buFont typeface="Wingdings" panose="05000000000000000000" pitchFamily="2" charset="2"/>
              <a:buChar char="Ø"/>
            </a:pPr>
            <a:r>
              <a:rPr lang="de-CH" sz="2000" dirty="0"/>
              <a:t>la mi-</a:t>
            </a:r>
            <a:r>
              <a:rPr lang="de-CH" sz="2000" dirty="0" err="1"/>
              <a:t>temps</a:t>
            </a:r>
            <a:r>
              <a:rPr lang="de-CH" sz="2000" dirty="0"/>
              <a:t> </a:t>
            </a:r>
            <a:r>
              <a:rPr lang="de-CH" sz="2000" dirty="0" err="1"/>
              <a:t>dure</a:t>
            </a:r>
            <a:r>
              <a:rPr lang="de-CH" sz="2000" dirty="0"/>
              <a:t> 10 </a:t>
            </a:r>
            <a:r>
              <a:rPr lang="de-CH" sz="2000" dirty="0" err="1"/>
              <a:t>minutes</a:t>
            </a:r>
            <a:r>
              <a:rPr lang="de-CH" sz="2000" dirty="0"/>
              <a:t> </a:t>
            </a:r>
            <a:br>
              <a:rPr lang="de-CH" sz="2000" dirty="0"/>
            </a:br>
            <a:r>
              <a:rPr lang="de-CH" sz="2000" dirty="0"/>
              <a:t>(</a:t>
            </a:r>
            <a:r>
              <a:rPr lang="de-CH" sz="2000" dirty="0" err="1"/>
              <a:t>exception</a:t>
            </a:r>
            <a:r>
              <a:rPr lang="de-CH" sz="2000" dirty="0"/>
              <a:t> SHL: 15 </a:t>
            </a:r>
            <a:r>
              <a:rPr lang="de-CH" sz="2000" dirty="0" err="1"/>
              <a:t>minutes</a:t>
            </a:r>
            <a:r>
              <a:rPr lang="de-CH" sz="2000" dirty="0"/>
              <a:t>)</a:t>
            </a:r>
          </a:p>
          <a:p>
            <a:pPr>
              <a:lnSpc>
                <a:spcPct val="114000"/>
              </a:lnSpc>
              <a:buFont typeface="Wingdings" panose="05000000000000000000" pitchFamily="2" charset="2"/>
              <a:buChar char="Ø"/>
            </a:pPr>
            <a:r>
              <a:rPr lang="de-CH" sz="2000" dirty="0" err="1"/>
              <a:t>contrôle</a:t>
            </a:r>
            <a:r>
              <a:rPr lang="de-CH" sz="2000" dirty="0"/>
              <a:t> </a:t>
            </a:r>
            <a:r>
              <a:rPr lang="de-CH" sz="2000" dirty="0" err="1"/>
              <a:t>s’il</a:t>
            </a:r>
            <a:r>
              <a:rPr lang="de-CH" sz="2000" dirty="0"/>
              <a:t> y a </a:t>
            </a:r>
            <a:r>
              <a:rPr lang="de-CH" sz="2000" dirty="0" err="1"/>
              <a:t>un</a:t>
            </a:r>
            <a:r>
              <a:rPr lang="de-CH" sz="2000" dirty="0"/>
              <a:t> </a:t>
            </a:r>
            <a:r>
              <a:rPr lang="de-CH" sz="2000" dirty="0" err="1"/>
              <a:t>chronomètre</a:t>
            </a:r>
            <a:r>
              <a:rPr lang="de-CH" sz="2000" dirty="0"/>
              <a:t> </a:t>
            </a:r>
            <a:br>
              <a:rPr lang="de-CH" sz="2000" dirty="0"/>
            </a:br>
            <a:r>
              <a:rPr lang="de-CH" sz="2000" dirty="0"/>
              <a:t>de </a:t>
            </a:r>
            <a:r>
              <a:rPr lang="de-CH" sz="2000" dirty="0" err="1"/>
              <a:t>réserve</a:t>
            </a:r>
            <a:endParaRPr lang="de-CH" sz="2000" dirty="0"/>
          </a:p>
        </p:txBody>
      </p:sp>
      <p:pic>
        <p:nvPicPr>
          <p:cNvPr id="8" name="Grafik 7"/>
          <p:cNvPicPr/>
          <p:nvPr/>
        </p:nvPicPr>
        <p:blipFill rotWithShape="1">
          <a:blip r:embed="rId2" cstate="print">
            <a:extLst>
              <a:ext uri="{28A0092B-C50C-407E-A947-70E740481C1C}">
                <a14:useLocalDpi xmlns:a14="http://schemas.microsoft.com/office/drawing/2010/main" val="0"/>
              </a:ext>
            </a:extLst>
          </a:blip>
          <a:srcRect l="2684" t="21004" r="2334" b="8827"/>
          <a:stretch/>
        </p:blipFill>
        <p:spPr bwMode="auto">
          <a:xfrm>
            <a:off x="5906372" y="4450599"/>
            <a:ext cx="3206689" cy="1440000"/>
          </a:xfrm>
          <a:prstGeom prst="rect">
            <a:avLst/>
          </a:prstGeom>
          <a:ln>
            <a:noFill/>
          </a:ln>
          <a:extLst>
            <a:ext uri="{53640926-AAD7-44D8-BBD7-CCE9431645EC}">
              <a14:shadowObscured xmlns:a14="http://schemas.microsoft.com/office/drawing/2010/main"/>
            </a:ext>
          </a:extLst>
        </p:spPr>
      </p:pic>
      <p:pic>
        <p:nvPicPr>
          <p:cNvPr id="5" name="Picture 1"/>
          <p:cNvPicPr>
            <a:picLocks noChangeAspect="1" noChangeArrowheads="1"/>
          </p:cNvPicPr>
          <p:nvPr/>
        </p:nvPicPr>
        <p:blipFill>
          <a:blip r:embed="rId3" cstate="print"/>
          <a:srcRect/>
          <a:stretch>
            <a:fillRect/>
          </a:stretch>
        </p:blipFill>
        <p:spPr bwMode="auto">
          <a:xfrm>
            <a:off x="7845217" y="1602921"/>
            <a:ext cx="1285641" cy="1440000"/>
          </a:xfrm>
          <a:prstGeom prst="rect">
            <a:avLst/>
          </a:prstGeom>
          <a:noFill/>
          <a:ln w="9525">
            <a:noFill/>
            <a:miter lim="800000"/>
            <a:headEnd/>
            <a:tailEnd/>
          </a:ln>
        </p:spPr>
      </p:pic>
    </p:spTree>
    <p:extLst>
      <p:ext uri="{BB962C8B-B14F-4D97-AF65-F5344CB8AC3E}">
        <p14:creationId xmlns:p14="http://schemas.microsoft.com/office/powerpoint/2010/main" val="148604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Préparation</a:t>
            </a:r>
            <a:r>
              <a:rPr lang="de-CH" dirty="0"/>
              <a:t> du </a:t>
            </a:r>
            <a:r>
              <a:rPr lang="de-CH" dirty="0" err="1"/>
              <a:t>match</a:t>
            </a:r>
            <a:endParaRPr lang="de-CH" dirty="0"/>
          </a:p>
        </p:txBody>
      </p:sp>
      <p:sp>
        <p:nvSpPr>
          <p:cNvPr id="3" name="Inhaltsplatzhalter 2"/>
          <p:cNvSpPr>
            <a:spLocks noGrp="1"/>
          </p:cNvSpPr>
          <p:nvPr>
            <p:ph idx="1"/>
          </p:nvPr>
        </p:nvSpPr>
        <p:spPr>
          <a:xfrm>
            <a:off x="1115616" y="1600200"/>
            <a:ext cx="7149480" cy="2116832"/>
          </a:xfrm>
        </p:spPr>
        <p:txBody>
          <a:bodyPr vert="horz" lIns="91440" tIns="45720" rIns="91440" bIns="45720" rtlCol="0">
            <a:noAutofit/>
          </a:bodyPr>
          <a:lstStyle/>
          <a:p>
            <a:pPr marL="0" indent="0">
              <a:lnSpc>
                <a:spcPct val="114000"/>
              </a:lnSpc>
              <a:buNone/>
            </a:pPr>
            <a:r>
              <a:rPr lang="de-CH" b="1" dirty="0"/>
              <a:t>Le CR</a:t>
            </a:r>
          </a:p>
          <a:p>
            <a:pPr>
              <a:lnSpc>
                <a:spcPct val="114000"/>
              </a:lnSpc>
              <a:buFont typeface="Wingdings" panose="05000000000000000000" pitchFamily="2" charset="2"/>
              <a:buChar char="Ø"/>
            </a:pPr>
            <a:r>
              <a:rPr lang="de-CH" sz="2000" dirty="0" err="1"/>
              <a:t>donne</a:t>
            </a:r>
            <a:r>
              <a:rPr lang="de-CH" sz="2000" dirty="0"/>
              <a:t> </a:t>
            </a:r>
            <a:r>
              <a:rPr lang="de-CH" sz="2000" dirty="0" err="1"/>
              <a:t>personnellement</a:t>
            </a:r>
            <a:r>
              <a:rPr lang="de-CH" sz="2000" dirty="0"/>
              <a:t> les </a:t>
            </a:r>
            <a:r>
              <a:rPr lang="de-CH" sz="2000" dirty="0" err="1"/>
              <a:t>cartons</a:t>
            </a:r>
            <a:r>
              <a:rPr lang="de-CH" sz="2000" dirty="0"/>
              <a:t> TTO </a:t>
            </a:r>
            <a:r>
              <a:rPr lang="de-CH" sz="2000" dirty="0" err="1"/>
              <a:t>aux</a:t>
            </a:r>
            <a:r>
              <a:rPr lang="de-CH" sz="2000" dirty="0"/>
              <a:t> responsables </a:t>
            </a:r>
            <a:r>
              <a:rPr lang="de-CH" sz="2000" dirty="0" err="1"/>
              <a:t>d’équipe</a:t>
            </a:r>
            <a:r>
              <a:rPr lang="de-CH" sz="2000" dirty="0"/>
              <a:t> </a:t>
            </a:r>
            <a:r>
              <a:rPr lang="de-CH" sz="2000" dirty="0" err="1"/>
              <a:t>avec</a:t>
            </a:r>
            <a:r>
              <a:rPr lang="de-CH" sz="2000" dirty="0"/>
              <a:t> la </a:t>
            </a:r>
            <a:r>
              <a:rPr lang="de-CH" sz="2000" dirty="0" err="1"/>
              <a:t>demande</a:t>
            </a:r>
            <a:r>
              <a:rPr lang="de-CH" sz="2000" dirty="0"/>
              <a:t>:</a:t>
            </a:r>
            <a:br>
              <a:rPr lang="de-CH" sz="2000" dirty="0"/>
            </a:br>
            <a:r>
              <a:rPr lang="de-CH" sz="2000" dirty="0"/>
              <a:t>merci de </a:t>
            </a:r>
            <a:r>
              <a:rPr lang="de-CH" sz="2000" dirty="0" err="1"/>
              <a:t>bien</a:t>
            </a:r>
            <a:r>
              <a:rPr lang="de-CH" sz="2000" dirty="0"/>
              <a:t> </a:t>
            </a:r>
            <a:r>
              <a:rPr lang="de-CH" sz="2000" dirty="0" err="1"/>
              <a:t>vouloir</a:t>
            </a:r>
            <a:r>
              <a:rPr lang="de-CH" sz="2000" dirty="0"/>
              <a:t> </a:t>
            </a:r>
            <a:r>
              <a:rPr lang="de-CH" sz="2000" dirty="0" err="1"/>
              <a:t>poser</a:t>
            </a:r>
            <a:r>
              <a:rPr lang="de-CH" sz="2000" dirty="0"/>
              <a:t> le </a:t>
            </a:r>
            <a:r>
              <a:rPr lang="de-CH" sz="2000" dirty="0" err="1"/>
              <a:t>carton</a:t>
            </a:r>
            <a:r>
              <a:rPr lang="de-CH" sz="2000" dirty="0"/>
              <a:t> TTO </a:t>
            </a:r>
            <a:r>
              <a:rPr lang="de-CH" sz="2000" dirty="0" err="1"/>
              <a:t>devant</a:t>
            </a:r>
            <a:r>
              <a:rPr lang="de-CH" sz="2000" dirty="0"/>
              <a:t> le </a:t>
            </a:r>
            <a:r>
              <a:rPr lang="de-CH" sz="2000" dirty="0" err="1"/>
              <a:t>chronométreur</a:t>
            </a:r>
            <a:r>
              <a:rPr lang="de-CH" sz="2000" dirty="0"/>
              <a:t> (et ne </a:t>
            </a:r>
            <a:r>
              <a:rPr lang="de-CH" sz="2000" dirty="0" err="1"/>
              <a:t>pas</a:t>
            </a:r>
            <a:r>
              <a:rPr lang="de-CH" sz="2000" dirty="0"/>
              <a:t> le </a:t>
            </a:r>
            <a:r>
              <a:rPr lang="de-CH" sz="2000" dirty="0" err="1"/>
              <a:t>lancer</a:t>
            </a:r>
            <a:r>
              <a:rPr lang="de-CH" sz="2000" dirty="0"/>
              <a: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717032"/>
            <a:ext cx="201622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84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Préparation</a:t>
            </a:r>
            <a:r>
              <a:rPr lang="de-CH" dirty="0"/>
              <a:t> du </a:t>
            </a:r>
            <a:r>
              <a:rPr lang="de-CH" dirty="0" err="1"/>
              <a:t>match</a:t>
            </a:r>
            <a:endParaRPr lang="de-CH" dirty="0"/>
          </a:p>
        </p:txBody>
      </p:sp>
      <p:sp>
        <p:nvSpPr>
          <p:cNvPr id="3" name="Inhaltsplatzhalter 2"/>
          <p:cNvSpPr>
            <a:spLocks noGrp="1"/>
          </p:cNvSpPr>
          <p:nvPr>
            <p:ph idx="1"/>
          </p:nvPr>
        </p:nvSpPr>
        <p:spPr>
          <a:xfrm>
            <a:off x="1115616" y="1600201"/>
            <a:ext cx="8028384" cy="4709119"/>
          </a:xfrm>
        </p:spPr>
        <p:txBody>
          <a:bodyPr vert="horz" lIns="91440" tIns="45720" rIns="91440" bIns="45720" rtlCol="0">
            <a:noAutofit/>
          </a:bodyPr>
          <a:lstStyle/>
          <a:p>
            <a:pPr marL="0" indent="0">
              <a:buNone/>
            </a:pPr>
            <a:r>
              <a:rPr lang="de-CH" b="1" dirty="0"/>
              <a:t>Le S </a:t>
            </a:r>
          </a:p>
          <a:p>
            <a:pPr>
              <a:spcBef>
                <a:spcPts val="0"/>
              </a:spcBef>
              <a:buFont typeface="Wingdings" panose="05000000000000000000" pitchFamily="2" charset="2"/>
              <a:buChar char="Ø"/>
            </a:pPr>
            <a:r>
              <a:rPr lang="de-CH" sz="2000" dirty="0" err="1"/>
              <a:t>prépare</a:t>
            </a:r>
            <a:r>
              <a:rPr lang="de-CH" sz="2000" dirty="0"/>
              <a:t> la </a:t>
            </a:r>
            <a:r>
              <a:rPr lang="de-CH" sz="2000" dirty="0" err="1"/>
              <a:t>feuille</a:t>
            </a:r>
            <a:r>
              <a:rPr lang="de-CH" sz="2000" dirty="0"/>
              <a:t> «</a:t>
            </a:r>
            <a:r>
              <a:rPr lang="de-CH" sz="2000" dirty="0" err="1"/>
              <a:t>brouillon</a:t>
            </a:r>
            <a:r>
              <a:rPr lang="de-CH" sz="2000" dirty="0"/>
              <a:t>» (</a:t>
            </a:r>
            <a:r>
              <a:rPr lang="de-CH" sz="2000" dirty="0" err="1">
                <a:solidFill>
                  <a:srgbClr val="FF0000"/>
                </a:solidFill>
              </a:rPr>
              <a:t>pas</a:t>
            </a:r>
            <a:r>
              <a:rPr lang="de-CH" sz="2000" dirty="0">
                <a:solidFill>
                  <a:srgbClr val="FF0000"/>
                </a:solidFill>
              </a:rPr>
              <a:t> </a:t>
            </a:r>
            <a:r>
              <a:rPr lang="de-CH" sz="2000" dirty="0" err="1">
                <a:solidFill>
                  <a:srgbClr val="FF0000"/>
                </a:solidFill>
              </a:rPr>
              <a:t>nécessaire</a:t>
            </a:r>
            <a:r>
              <a:rPr lang="de-CH" sz="2000" dirty="0">
                <a:solidFill>
                  <a:srgbClr val="FF0000"/>
                </a:solidFill>
              </a:rPr>
              <a:t> </a:t>
            </a:r>
            <a:r>
              <a:rPr lang="de-CH" sz="2000" dirty="0" err="1">
                <a:solidFill>
                  <a:srgbClr val="FF0000"/>
                </a:solidFill>
              </a:rPr>
              <a:t>avec</a:t>
            </a:r>
            <a:r>
              <a:rPr lang="de-CH" sz="2000" dirty="0">
                <a:solidFill>
                  <a:srgbClr val="FF0000"/>
                </a:solidFill>
              </a:rPr>
              <a:t> </a:t>
            </a:r>
            <a:r>
              <a:rPr lang="de-CH" sz="2000" dirty="0" err="1">
                <a:solidFill>
                  <a:srgbClr val="FF0000"/>
                </a:solidFill>
              </a:rPr>
              <a:t>liveticker</a:t>
            </a:r>
            <a:r>
              <a:rPr lang="de-CH" sz="2000" dirty="0"/>
              <a:t>)</a:t>
            </a:r>
          </a:p>
          <a:p>
            <a:pPr lvl="1">
              <a:spcBef>
                <a:spcPts val="0"/>
              </a:spcBef>
              <a:buFont typeface="Wingdings" panose="05000000000000000000" pitchFamily="2" charset="2"/>
              <a:buChar char="Ø"/>
            </a:pPr>
            <a:r>
              <a:rPr lang="de-CH" sz="2000" dirty="0"/>
              <a:t>Note les </a:t>
            </a:r>
            <a:r>
              <a:rPr lang="de-CH" sz="2000" dirty="0" err="1"/>
              <a:t>numéros</a:t>
            </a:r>
            <a:r>
              <a:rPr lang="de-CH" sz="2000" dirty="0"/>
              <a:t> des </a:t>
            </a:r>
            <a:r>
              <a:rPr lang="de-CH" sz="2000" dirty="0" err="1"/>
              <a:t>joueurs</a:t>
            </a:r>
            <a:r>
              <a:rPr lang="de-CH" sz="2000" dirty="0"/>
              <a:t> (ordre </a:t>
            </a:r>
            <a:r>
              <a:rPr lang="de-CH" sz="2000" dirty="0" err="1"/>
              <a:t>croissant</a:t>
            </a:r>
            <a:r>
              <a:rPr lang="de-CH" sz="2000" dirty="0"/>
              <a:t>)</a:t>
            </a:r>
          </a:p>
          <a:p>
            <a:pPr lvl="1">
              <a:spcBef>
                <a:spcPts val="0"/>
              </a:spcBef>
              <a:buFont typeface="Wingdings" panose="05000000000000000000" pitchFamily="2" charset="2"/>
              <a:buChar char="Ø"/>
            </a:pPr>
            <a:r>
              <a:rPr lang="de-CH" sz="2000" dirty="0"/>
              <a:t>Note les </a:t>
            </a:r>
            <a:r>
              <a:rPr lang="de-CH" sz="2000" dirty="0" err="1"/>
              <a:t>noms</a:t>
            </a:r>
            <a:r>
              <a:rPr lang="de-CH" sz="2000" dirty="0"/>
              <a:t> des </a:t>
            </a:r>
            <a:r>
              <a:rPr lang="de-CH" sz="2000" dirty="0" err="1"/>
              <a:t>officiels</a:t>
            </a:r>
            <a:r>
              <a:rPr lang="de-CH" sz="2000" dirty="0"/>
              <a:t> </a:t>
            </a:r>
            <a:r>
              <a:rPr lang="de-CH" sz="2000" dirty="0" err="1"/>
              <a:t>assis</a:t>
            </a:r>
            <a:r>
              <a:rPr lang="de-CH" sz="2000" dirty="0"/>
              <a:t> </a:t>
            </a:r>
            <a:r>
              <a:rPr lang="de-CH" sz="2000" dirty="0" err="1"/>
              <a:t>sur</a:t>
            </a:r>
            <a:r>
              <a:rPr lang="de-CH" sz="2000" dirty="0"/>
              <a:t> le </a:t>
            </a:r>
            <a:r>
              <a:rPr lang="de-CH" sz="2000" dirty="0" err="1"/>
              <a:t>banc</a:t>
            </a:r>
            <a:endParaRPr lang="de-CH" sz="2000" dirty="0"/>
          </a:p>
          <a:p>
            <a:pPr>
              <a:spcBef>
                <a:spcPts val="0"/>
              </a:spcBef>
              <a:buFont typeface="Wingdings" panose="05000000000000000000" pitchFamily="2" charset="2"/>
              <a:buChar char="Ø"/>
            </a:pPr>
            <a:r>
              <a:rPr lang="de-CH" sz="2000" dirty="0" err="1"/>
              <a:t>Contrôle</a:t>
            </a:r>
            <a:r>
              <a:rPr lang="de-CH" sz="2000" dirty="0"/>
              <a:t> </a:t>
            </a:r>
            <a:r>
              <a:rPr lang="de-CH" sz="2000" dirty="0" err="1"/>
              <a:t>que</a:t>
            </a:r>
            <a:r>
              <a:rPr lang="de-CH" sz="2000" dirty="0"/>
              <a:t> les </a:t>
            </a:r>
            <a:r>
              <a:rPr lang="de-CH" sz="2000" dirty="0" err="1"/>
              <a:t>numéros</a:t>
            </a:r>
            <a:r>
              <a:rPr lang="de-CH" sz="2000" dirty="0"/>
              <a:t> de </a:t>
            </a:r>
            <a:r>
              <a:rPr lang="de-CH" sz="2000" dirty="0" err="1"/>
              <a:t>maillot</a:t>
            </a:r>
            <a:r>
              <a:rPr lang="de-CH" sz="2000" dirty="0"/>
              <a:t> </a:t>
            </a:r>
            <a:r>
              <a:rPr lang="de-CH" sz="2000" dirty="0" err="1"/>
              <a:t>correspondent</a:t>
            </a:r>
            <a:r>
              <a:rPr lang="de-CH" sz="2000" dirty="0"/>
              <a:t> </a:t>
            </a:r>
            <a:r>
              <a:rPr lang="de-CH" sz="2000" dirty="0" err="1"/>
              <a:t>aux</a:t>
            </a:r>
            <a:r>
              <a:rPr lang="de-CH" sz="2000" dirty="0"/>
              <a:t> </a:t>
            </a:r>
            <a:r>
              <a:rPr lang="de-CH" sz="2000" dirty="0" err="1"/>
              <a:t>numéros</a:t>
            </a:r>
            <a:r>
              <a:rPr lang="de-CH" sz="2000" dirty="0"/>
              <a:t> </a:t>
            </a:r>
            <a:r>
              <a:rPr lang="de-CH" sz="2000" dirty="0" err="1"/>
              <a:t>marqués</a:t>
            </a:r>
            <a:r>
              <a:rPr lang="de-CH" sz="2000" dirty="0"/>
              <a:t> </a:t>
            </a:r>
            <a:r>
              <a:rPr lang="de-CH" sz="2000" dirty="0" err="1"/>
              <a:t>sur</a:t>
            </a:r>
            <a:r>
              <a:rPr lang="de-CH" sz="2000" dirty="0"/>
              <a:t> la </a:t>
            </a:r>
            <a:r>
              <a:rPr lang="de-CH" sz="2000" dirty="0" err="1"/>
              <a:t>feuille</a:t>
            </a:r>
            <a:r>
              <a:rPr lang="de-CH" sz="2000" dirty="0"/>
              <a:t> de </a:t>
            </a:r>
            <a:r>
              <a:rPr lang="de-CH" sz="2000" dirty="0" err="1"/>
              <a:t>match</a:t>
            </a:r>
            <a:r>
              <a:rPr lang="de-CH" sz="2000" dirty="0"/>
              <a:t> (</a:t>
            </a:r>
            <a:r>
              <a:rPr lang="de-CH" sz="2000" dirty="0" err="1"/>
              <a:t>lors</a:t>
            </a:r>
            <a:r>
              <a:rPr lang="de-CH" sz="2000" dirty="0"/>
              <a:t> de </a:t>
            </a:r>
            <a:r>
              <a:rPr lang="de-CH" sz="2000" dirty="0" err="1"/>
              <a:t>l’échauffement</a:t>
            </a:r>
            <a:r>
              <a:rPr lang="de-CH" sz="2000" dirty="0"/>
              <a:t> / </a:t>
            </a:r>
            <a:r>
              <a:rPr lang="de-CH" sz="2000" dirty="0" err="1"/>
              <a:t>présentation</a:t>
            </a:r>
            <a:r>
              <a:rPr lang="de-CH" sz="2000" dirty="0"/>
              <a:t> des </a:t>
            </a:r>
            <a:r>
              <a:rPr lang="de-CH" sz="2000" dirty="0" err="1"/>
              <a:t>joueurs</a:t>
            </a:r>
            <a:r>
              <a:rPr lang="de-CH" sz="2000" dirty="0"/>
              <a:t>)</a:t>
            </a:r>
          </a:p>
          <a:p>
            <a:pPr>
              <a:spcBef>
                <a:spcPts val="0"/>
              </a:spcBef>
              <a:buFont typeface="Wingdings" panose="05000000000000000000" pitchFamily="2" charset="2"/>
              <a:buChar char="Ø"/>
            </a:pPr>
            <a:r>
              <a:rPr lang="de-CH" sz="2000" dirty="0" err="1"/>
              <a:t>L’entraîneur</a:t>
            </a:r>
            <a:r>
              <a:rPr lang="de-CH" sz="2000" dirty="0"/>
              <a:t> </a:t>
            </a:r>
            <a:r>
              <a:rPr lang="de-CH" sz="2000" dirty="0" err="1"/>
              <a:t>licencié</a:t>
            </a:r>
            <a:r>
              <a:rPr lang="de-CH" sz="2000" dirty="0"/>
              <a:t> </a:t>
            </a:r>
            <a:r>
              <a:rPr lang="de-CH" sz="2000" dirty="0" err="1"/>
              <a:t>doit</a:t>
            </a:r>
            <a:r>
              <a:rPr lang="de-CH" sz="2000" dirty="0"/>
              <a:t> </a:t>
            </a:r>
            <a:r>
              <a:rPr lang="de-CH" sz="2000" dirty="0" err="1"/>
              <a:t>obligatoirement</a:t>
            </a:r>
            <a:r>
              <a:rPr lang="de-CH" sz="2000" dirty="0"/>
              <a:t> </a:t>
            </a:r>
            <a:r>
              <a:rPr lang="de-CH" sz="2000" dirty="0" err="1"/>
              <a:t>confirmer</a:t>
            </a:r>
            <a:r>
              <a:rPr lang="de-CH" sz="2000" dirty="0"/>
              <a:t> </a:t>
            </a:r>
            <a:r>
              <a:rPr lang="de-CH" sz="2000" dirty="0" err="1"/>
              <a:t>sa</a:t>
            </a:r>
            <a:r>
              <a:rPr lang="de-CH" sz="2000" dirty="0"/>
              <a:t> </a:t>
            </a:r>
            <a:r>
              <a:rPr lang="de-CH" sz="2000" dirty="0" err="1"/>
              <a:t>présence</a:t>
            </a:r>
            <a:r>
              <a:rPr lang="de-CH" sz="2000" dirty="0"/>
              <a:t> avant, </a:t>
            </a:r>
            <a:r>
              <a:rPr lang="de-CH" sz="2000" dirty="0" err="1"/>
              <a:t>pendant</a:t>
            </a:r>
            <a:r>
              <a:rPr lang="de-CH" sz="2000" dirty="0"/>
              <a:t> et </a:t>
            </a:r>
            <a:r>
              <a:rPr lang="de-CH" sz="2000" dirty="0" err="1"/>
              <a:t>après</a:t>
            </a:r>
            <a:r>
              <a:rPr lang="de-CH" sz="2000" dirty="0"/>
              <a:t> le </a:t>
            </a:r>
            <a:r>
              <a:rPr lang="de-CH" sz="2000" dirty="0" err="1"/>
              <a:t>match</a:t>
            </a:r>
            <a:r>
              <a:rPr lang="de-CH" sz="2000" dirty="0"/>
              <a:t> en </a:t>
            </a:r>
            <a:r>
              <a:rPr lang="de-CH" sz="2000" dirty="0" err="1"/>
              <a:t>signant</a:t>
            </a:r>
            <a:r>
              <a:rPr lang="de-CH" sz="2000" dirty="0"/>
              <a:t> la </a:t>
            </a:r>
            <a:r>
              <a:rPr lang="de-CH" sz="2000" dirty="0" err="1"/>
              <a:t>feuille</a:t>
            </a:r>
            <a:r>
              <a:rPr lang="de-CH" sz="2000" dirty="0"/>
              <a:t> (</a:t>
            </a:r>
            <a:r>
              <a:rPr lang="de-CH" sz="2000" dirty="0" err="1"/>
              <a:t>même</a:t>
            </a:r>
            <a:r>
              <a:rPr lang="de-CH" sz="2000" dirty="0"/>
              <a:t> </a:t>
            </a:r>
            <a:r>
              <a:rPr lang="de-CH" sz="2000" dirty="0" err="1"/>
              <a:t>s’il</a:t>
            </a:r>
            <a:r>
              <a:rPr lang="de-CH" sz="2000" dirty="0"/>
              <a:t> a </a:t>
            </a:r>
            <a:r>
              <a:rPr lang="de-CH" sz="2000" dirty="0" err="1"/>
              <a:t>déjà</a:t>
            </a:r>
            <a:r>
              <a:rPr lang="de-CH" sz="2000" dirty="0"/>
              <a:t> </a:t>
            </a:r>
            <a:r>
              <a:rPr lang="de-CH" sz="2000" dirty="0" err="1"/>
              <a:t>signé</a:t>
            </a:r>
            <a:r>
              <a:rPr lang="de-CH" sz="2000" dirty="0"/>
              <a:t> en </a:t>
            </a:r>
            <a:r>
              <a:rPr lang="de-CH" sz="2000" dirty="0" err="1"/>
              <a:t>tant</a:t>
            </a:r>
            <a:r>
              <a:rPr lang="de-CH" sz="2000" dirty="0"/>
              <a:t> </a:t>
            </a:r>
            <a:r>
              <a:rPr lang="de-CH" sz="2000" dirty="0" err="1"/>
              <a:t>qu’officiel</a:t>
            </a:r>
            <a:r>
              <a:rPr lang="de-CH" sz="2000" dirty="0"/>
              <a:t> 1). </a:t>
            </a:r>
            <a:r>
              <a:rPr lang="de-CH" sz="2000" dirty="0" err="1"/>
              <a:t>S’il</a:t>
            </a:r>
            <a:r>
              <a:rPr lang="de-CH" sz="2000" dirty="0"/>
              <a:t> </a:t>
            </a:r>
            <a:r>
              <a:rPr lang="de-CH" sz="2000" dirty="0" err="1"/>
              <a:t>n’a</a:t>
            </a:r>
            <a:r>
              <a:rPr lang="de-CH" sz="2000" dirty="0"/>
              <a:t> </a:t>
            </a:r>
            <a:r>
              <a:rPr lang="de-CH" sz="2000" dirty="0" err="1"/>
              <a:t>pas</a:t>
            </a:r>
            <a:r>
              <a:rPr lang="de-CH" sz="2000" dirty="0"/>
              <a:t> </a:t>
            </a:r>
            <a:r>
              <a:rPr lang="de-CH" sz="2000" dirty="0" err="1"/>
              <a:t>été</a:t>
            </a:r>
            <a:r>
              <a:rPr lang="de-CH" sz="2000" dirty="0"/>
              <a:t> </a:t>
            </a:r>
            <a:r>
              <a:rPr lang="de-CH" sz="2000" dirty="0" err="1"/>
              <a:t>présent</a:t>
            </a:r>
            <a:r>
              <a:rPr lang="de-CH" sz="2000" dirty="0"/>
              <a:t> </a:t>
            </a:r>
            <a:r>
              <a:rPr lang="de-CH" sz="2000" dirty="0" err="1"/>
              <a:t>durant</a:t>
            </a:r>
            <a:r>
              <a:rPr lang="de-CH" sz="2000" dirty="0"/>
              <a:t> </a:t>
            </a:r>
            <a:r>
              <a:rPr lang="de-CH" sz="2000" dirty="0" err="1"/>
              <a:t>ce</a:t>
            </a:r>
            <a:r>
              <a:rPr lang="de-CH" sz="2000" dirty="0"/>
              <a:t> </a:t>
            </a:r>
            <a:r>
              <a:rPr lang="de-CH" sz="2000" dirty="0" err="1"/>
              <a:t>temps</a:t>
            </a:r>
            <a:r>
              <a:rPr lang="de-CH" sz="2000" dirty="0"/>
              <a:t>, </a:t>
            </a:r>
            <a:r>
              <a:rPr lang="de-CH" sz="2000" dirty="0" err="1"/>
              <a:t>son</a:t>
            </a:r>
            <a:r>
              <a:rPr lang="de-CH" sz="2000" dirty="0"/>
              <a:t> </a:t>
            </a:r>
            <a:r>
              <a:rPr lang="de-CH" sz="2000" dirty="0" err="1"/>
              <a:t>absence</a:t>
            </a:r>
            <a:r>
              <a:rPr lang="de-CH" sz="2000" dirty="0"/>
              <a:t> </a:t>
            </a:r>
            <a:r>
              <a:rPr lang="de-CH" sz="2000" dirty="0" err="1"/>
              <a:t>doit</a:t>
            </a:r>
            <a:r>
              <a:rPr lang="de-CH" sz="2000" dirty="0"/>
              <a:t> </a:t>
            </a:r>
            <a:r>
              <a:rPr lang="de-CH" sz="2000" dirty="0" err="1"/>
              <a:t>être</a:t>
            </a:r>
            <a:r>
              <a:rPr lang="de-CH" sz="2000" dirty="0"/>
              <a:t> </a:t>
            </a:r>
            <a:r>
              <a:rPr lang="de-CH" sz="2000" dirty="0" err="1"/>
              <a:t>signalée</a:t>
            </a:r>
            <a:r>
              <a:rPr lang="de-CH" sz="2000" dirty="0"/>
              <a:t> </a:t>
            </a:r>
            <a:r>
              <a:rPr lang="de-CH" sz="2000" dirty="0" err="1"/>
              <a:t>sur</a:t>
            </a:r>
            <a:r>
              <a:rPr lang="de-CH" sz="2000" dirty="0"/>
              <a:t> la </a:t>
            </a:r>
            <a:r>
              <a:rPr lang="de-CH" sz="2000" dirty="0" err="1"/>
              <a:t>feuille</a:t>
            </a:r>
            <a:r>
              <a:rPr lang="de-CH" sz="2000" dirty="0"/>
              <a:t> de </a:t>
            </a:r>
            <a:r>
              <a:rPr lang="de-CH" sz="2000" dirty="0" err="1"/>
              <a:t>match</a:t>
            </a:r>
            <a:r>
              <a:rPr lang="de-CH" sz="20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301208"/>
            <a:ext cx="66294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3"/>
          <a:stretch>
            <a:fillRect/>
          </a:stretch>
        </p:blipFill>
        <p:spPr>
          <a:xfrm>
            <a:off x="395536" y="5301208"/>
            <a:ext cx="8153400" cy="1476375"/>
          </a:xfrm>
          <a:prstGeom prst="rect">
            <a:avLst/>
          </a:prstGeom>
        </p:spPr>
      </p:pic>
    </p:spTree>
    <p:extLst>
      <p:ext uri="{BB962C8B-B14F-4D97-AF65-F5344CB8AC3E}">
        <p14:creationId xmlns:p14="http://schemas.microsoft.com/office/powerpoint/2010/main" val="378184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err="1"/>
              <a:t>Tâches</a:t>
            </a:r>
            <a:r>
              <a:rPr lang="de-CH" sz="3600" dirty="0"/>
              <a:t> </a:t>
            </a:r>
            <a:r>
              <a:rPr lang="de-CH" sz="3600" dirty="0" err="1"/>
              <a:t>durant</a:t>
            </a:r>
            <a:r>
              <a:rPr lang="de-CH" sz="3600" dirty="0"/>
              <a:t> le </a:t>
            </a:r>
            <a:r>
              <a:rPr lang="de-CH" sz="3600" dirty="0" err="1"/>
              <a:t>match</a:t>
            </a:r>
            <a:endParaRPr lang="de-CH" sz="3600" dirty="0"/>
          </a:p>
        </p:txBody>
      </p:sp>
      <p:sp>
        <p:nvSpPr>
          <p:cNvPr id="3" name="Inhaltsplatzhalter 2"/>
          <p:cNvSpPr>
            <a:spLocks noGrp="1"/>
          </p:cNvSpPr>
          <p:nvPr>
            <p:ph idx="1"/>
          </p:nvPr>
        </p:nvSpPr>
        <p:spPr>
          <a:xfrm>
            <a:off x="1115616" y="1600201"/>
            <a:ext cx="7740680" cy="4349079"/>
          </a:xfrm>
        </p:spPr>
        <p:txBody>
          <a:bodyPr vert="horz" lIns="91440" tIns="45720" rIns="91440" bIns="45720" rtlCol="0">
            <a:noAutofit/>
          </a:bodyPr>
          <a:lstStyle/>
          <a:p>
            <a:pPr marL="0" indent="0">
              <a:lnSpc>
                <a:spcPct val="114000"/>
              </a:lnSpc>
              <a:buNone/>
            </a:pPr>
            <a:r>
              <a:rPr lang="de-CH" b="1" dirty="0"/>
              <a:t>Les </a:t>
            </a:r>
            <a:r>
              <a:rPr lang="de-CH" b="1" dirty="0" smtClean="0"/>
              <a:t>CR / S</a:t>
            </a:r>
            <a:r>
              <a:rPr lang="de-CH" dirty="0" smtClean="0"/>
              <a:t> </a:t>
            </a:r>
            <a:endParaRPr lang="de-CH" dirty="0"/>
          </a:p>
          <a:p>
            <a:pPr>
              <a:lnSpc>
                <a:spcPct val="114000"/>
              </a:lnSpc>
              <a:buFont typeface="Wingdings" panose="05000000000000000000" pitchFamily="2" charset="2"/>
              <a:buChar char="Ø"/>
            </a:pPr>
            <a:r>
              <a:rPr lang="de-CH" sz="2000" dirty="0"/>
              <a:t>se </a:t>
            </a:r>
            <a:r>
              <a:rPr lang="de-CH" sz="2000" dirty="0" err="1"/>
              <a:t>comportent</a:t>
            </a:r>
            <a:r>
              <a:rPr lang="de-CH" sz="2000" dirty="0"/>
              <a:t> de </a:t>
            </a:r>
            <a:r>
              <a:rPr lang="de-CH" sz="2000" dirty="0" err="1"/>
              <a:t>façon</a:t>
            </a:r>
            <a:r>
              <a:rPr lang="de-CH" sz="2000" dirty="0"/>
              <a:t> </a:t>
            </a:r>
            <a:r>
              <a:rPr lang="de-CH" sz="2000" b="1" dirty="0" err="1">
                <a:solidFill>
                  <a:srgbClr val="DC0000"/>
                </a:solidFill>
                <a:ea typeface="+mj-ea"/>
              </a:rPr>
              <a:t>totalement</a:t>
            </a:r>
            <a:r>
              <a:rPr lang="de-CH" sz="2000" b="1" dirty="0">
                <a:solidFill>
                  <a:srgbClr val="DC0000"/>
                </a:solidFill>
                <a:ea typeface="+mj-ea"/>
              </a:rPr>
              <a:t> </a:t>
            </a:r>
            <a:r>
              <a:rPr lang="de-CH" sz="2000" b="1" dirty="0" err="1">
                <a:solidFill>
                  <a:srgbClr val="DC0000"/>
                </a:solidFill>
                <a:ea typeface="+mj-ea"/>
              </a:rPr>
              <a:t>neutre</a:t>
            </a:r>
            <a:endParaRPr lang="de-CH" sz="2000" b="1" dirty="0">
              <a:solidFill>
                <a:srgbClr val="DC0000"/>
              </a:solidFill>
              <a:ea typeface="+mj-ea"/>
            </a:endParaRPr>
          </a:p>
          <a:p>
            <a:pPr>
              <a:lnSpc>
                <a:spcPct val="114000"/>
              </a:lnSpc>
              <a:buFont typeface="Wingdings" panose="05000000000000000000" pitchFamily="2" charset="2"/>
              <a:buChar char="Ø"/>
            </a:pPr>
            <a:r>
              <a:rPr lang="de-CH" altLang="de-DE" sz="2000" dirty="0" err="1"/>
              <a:t>renoncent</a:t>
            </a:r>
            <a:r>
              <a:rPr lang="de-CH" altLang="de-DE" sz="2000" dirty="0"/>
              <a:t> de </a:t>
            </a:r>
            <a:r>
              <a:rPr lang="de-CH" altLang="de-DE" sz="2000" dirty="0" err="1"/>
              <a:t>leur</a:t>
            </a:r>
            <a:r>
              <a:rPr lang="de-CH" altLang="de-DE" sz="2000" dirty="0"/>
              <a:t> propre </a:t>
            </a:r>
            <a:r>
              <a:rPr lang="de-CH" altLang="de-DE" sz="2000" dirty="0" err="1"/>
              <a:t>gré</a:t>
            </a:r>
            <a:r>
              <a:rPr lang="de-CH" altLang="de-DE" sz="2000" dirty="0"/>
              <a:t> </a:t>
            </a:r>
            <a:r>
              <a:rPr lang="de-CH" altLang="de-DE" sz="2000" dirty="0" err="1"/>
              <a:t>aux</a:t>
            </a:r>
            <a:r>
              <a:rPr lang="de-CH" altLang="de-DE" sz="2000" dirty="0"/>
              <a:t> </a:t>
            </a:r>
            <a:r>
              <a:rPr lang="de-CH" altLang="de-DE" sz="2000" dirty="0" err="1"/>
              <a:t>couleurs</a:t>
            </a:r>
            <a:r>
              <a:rPr lang="de-CH" altLang="de-DE" sz="2000" dirty="0"/>
              <a:t> et </a:t>
            </a:r>
            <a:r>
              <a:rPr lang="de-CH" altLang="de-DE" sz="2000" dirty="0" err="1"/>
              <a:t>logos</a:t>
            </a:r>
            <a:r>
              <a:rPr lang="de-CH" altLang="de-DE" sz="2000" dirty="0"/>
              <a:t> de </a:t>
            </a:r>
            <a:r>
              <a:rPr lang="de-CH" altLang="de-DE" sz="2000" dirty="0" err="1"/>
              <a:t>leur</a:t>
            </a:r>
            <a:r>
              <a:rPr lang="de-CH" altLang="de-DE" sz="2000" dirty="0"/>
              <a:t> </a:t>
            </a:r>
            <a:r>
              <a:rPr lang="de-CH" altLang="de-DE" sz="2000" dirty="0" err="1"/>
              <a:t>club</a:t>
            </a:r>
            <a:r>
              <a:rPr lang="de-CH" altLang="de-DE" sz="2000" dirty="0"/>
              <a:t> </a:t>
            </a:r>
            <a:r>
              <a:rPr lang="de-CH" altLang="de-DE" sz="2000" dirty="0" err="1"/>
              <a:t>sur</a:t>
            </a:r>
            <a:r>
              <a:rPr lang="de-CH" altLang="de-DE" sz="2000" dirty="0"/>
              <a:t> les </a:t>
            </a:r>
            <a:r>
              <a:rPr lang="de-CH" altLang="de-DE" sz="2000" dirty="0" err="1"/>
              <a:t>vêtements</a:t>
            </a:r>
            <a:endParaRPr lang="de-CH" sz="2000" dirty="0"/>
          </a:p>
          <a:p>
            <a:pPr>
              <a:lnSpc>
                <a:spcPct val="114000"/>
              </a:lnSpc>
              <a:buFont typeface="Wingdings" panose="05000000000000000000" pitchFamily="2" charset="2"/>
              <a:buChar char="Ø"/>
            </a:pPr>
            <a:r>
              <a:rPr lang="de-CH" sz="2000" dirty="0" err="1"/>
              <a:t>suivent</a:t>
            </a:r>
            <a:r>
              <a:rPr lang="de-CH" sz="2000" dirty="0"/>
              <a:t> le </a:t>
            </a:r>
            <a:r>
              <a:rPr lang="de-CH" sz="2000" dirty="0" err="1"/>
              <a:t>match</a:t>
            </a:r>
            <a:r>
              <a:rPr lang="de-CH" sz="2000" dirty="0"/>
              <a:t> </a:t>
            </a:r>
            <a:r>
              <a:rPr lang="de-CH" sz="2000" dirty="0" err="1"/>
              <a:t>attentivement</a:t>
            </a:r>
            <a:endParaRPr lang="de-CH" sz="2000" dirty="0"/>
          </a:p>
          <a:p>
            <a:pPr>
              <a:lnSpc>
                <a:spcPct val="114000"/>
              </a:lnSpc>
              <a:buFont typeface="Wingdings" panose="05000000000000000000" pitchFamily="2" charset="2"/>
              <a:buChar char="Ø"/>
            </a:pPr>
            <a:r>
              <a:rPr lang="de-CH" sz="2000" dirty="0" err="1"/>
              <a:t>gardent</a:t>
            </a:r>
            <a:r>
              <a:rPr lang="de-CH" sz="2000" dirty="0"/>
              <a:t> </a:t>
            </a:r>
            <a:r>
              <a:rPr lang="de-CH" sz="2000" dirty="0" err="1"/>
              <a:t>un</a:t>
            </a:r>
            <a:r>
              <a:rPr lang="de-CH" sz="2000" dirty="0"/>
              <a:t> </a:t>
            </a:r>
            <a:r>
              <a:rPr lang="de-CH" sz="2000" dirty="0" err="1"/>
              <a:t>contact</a:t>
            </a:r>
            <a:r>
              <a:rPr lang="de-CH" sz="2000" dirty="0"/>
              <a:t> </a:t>
            </a:r>
            <a:r>
              <a:rPr lang="de-CH" sz="2000" dirty="0" err="1"/>
              <a:t>visuel</a:t>
            </a:r>
            <a:r>
              <a:rPr lang="de-CH" sz="2000" dirty="0"/>
              <a:t> </a:t>
            </a:r>
            <a:r>
              <a:rPr lang="de-CH" sz="2000" dirty="0" err="1"/>
              <a:t>avec</a:t>
            </a:r>
            <a:r>
              <a:rPr lang="de-CH" sz="2000" dirty="0"/>
              <a:t> le/s AR</a:t>
            </a:r>
          </a:p>
          <a:p>
            <a:pPr>
              <a:lnSpc>
                <a:spcPct val="114000"/>
              </a:lnSpc>
              <a:buFont typeface="Wingdings" panose="05000000000000000000" pitchFamily="2" charset="2"/>
              <a:buChar char="Ø"/>
            </a:pPr>
            <a:r>
              <a:rPr lang="de-CH" sz="2000" dirty="0" err="1"/>
              <a:t>s’informent</a:t>
            </a:r>
            <a:r>
              <a:rPr lang="de-CH" sz="2000" dirty="0"/>
              <a:t> </a:t>
            </a:r>
            <a:r>
              <a:rPr lang="de-CH" sz="2000" dirty="0" err="1"/>
              <a:t>continuellement</a:t>
            </a:r>
            <a:r>
              <a:rPr lang="de-CH" sz="2000" dirty="0"/>
              <a:t> de </a:t>
            </a:r>
            <a:r>
              <a:rPr lang="de-CH" sz="2000" dirty="0" err="1"/>
              <a:t>leurs</a:t>
            </a:r>
            <a:r>
              <a:rPr lang="de-CH" sz="2000" dirty="0"/>
              <a:t> </a:t>
            </a:r>
            <a:r>
              <a:rPr lang="de-CH" sz="2000" dirty="0" err="1"/>
              <a:t>tâches</a:t>
            </a:r>
            <a:endParaRPr lang="de-CH" sz="2000" dirty="0"/>
          </a:p>
          <a:p>
            <a:pPr>
              <a:lnSpc>
                <a:spcPct val="114000"/>
              </a:lnSpc>
              <a:buFont typeface="Wingdings" panose="05000000000000000000" pitchFamily="2" charset="2"/>
              <a:buChar char="Ø"/>
            </a:pPr>
            <a:r>
              <a:rPr lang="de-CH" altLang="de-DE" sz="2000" dirty="0" err="1"/>
              <a:t>durant</a:t>
            </a:r>
            <a:r>
              <a:rPr lang="de-CH" altLang="de-DE" sz="2000" dirty="0"/>
              <a:t> la mi-</a:t>
            </a:r>
            <a:r>
              <a:rPr lang="de-CH" altLang="de-DE" sz="2000" dirty="0" err="1"/>
              <a:t>temps</a:t>
            </a:r>
            <a:r>
              <a:rPr lang="de-CH" altLang="de-DE" sz="2000" dirty="0"/>
              <a:t>, le CR </a:t>
            </a:r>
            <a:r>
              <a:rPr lang="de-CH" altLang="de-DE" sz="2000" dirty="0" err="1"/>
              <a:t>ou</a:t>
            </a:r>
            <a:r>
              <a:rPr lang="de-CH" altLang="de-DE" sz="2000" dirty="0"/>
              <a:t> le S </a:t>
            </a:r>
            <a:r>
              <a:rPr lang="de-CH" altLang="de-DE" sz="2000" dirty="0" err="1"/>
              <a:t>reste</a:t>
            </a:r>
            <a:r>
              <a:rPr lang="de-CH" altLang="de-DE" sz="2000" dirty="0"/>
              <a:t> à la </a:t>
            </a:r>
            <a:r>
              <a:rPr lang="de-CH" altLang="de-DE" sz="2000" dirty="0" err="1"/>
              <a:t>table</a:t>
            </a:r>
            <a:r>
              <a:rPr lang="de-CH" altLang="de-DE" sz="2000" dirty="0"/>
              <a:t> de </a:t>
            </a:r>
            <a:r>
              <a:rPr lang="de-CH" altLang="de-DE" sz="2000" dirty="0" err="1"/>
              <a:t>chronométrage</a:t>
            </a:r>
            <a:r>
              <a:rPr lang="de-CH" altLang="de-DE" sz="2000" dirty="0"/>
              <a:t> et </a:t>
            </a:r>
            <a:r>
              <a:rPr lang="de-CH" altLang="de-DE" sz="2000" dirty="0" err="1"/>
              <a:t>contrôle</a:t>
            </a:r>
            <a:r>
              <a:rPr lang="de-CH" altLang="de-DE" sz="2000" dirty="0"/>
              <a:t> la </a:t>
            </a:r>
            <a:r>
              <a:rPr lang="de-CH" altLang="de-DE" sz="2000" dirty="0" err="1"/>
              <a:t>durée</a:t>
            </a:r>
            <a:r>
              <a:rPr lang="de-CH" altLang="de-DE" sz="2000" dirty="0"/>
              <a:t> de la pause</a:t>
            </a:r>
          </a:p>
          <a:p>
            <a:pPr>
              <a:lnSpc>
                <a:spcPct val="114000"/>
              </a:lnSpc>
              <a:buFont typeface="Wingdings" panose="05000000000000000000" pitchFamily="2" charset="2"/>
              <a:buChar char="Ø"/>
            </a:pPr>
            <a:r>
              <a:rPr lang="de-CH" sz="2000" dirty="0" err="1"/>
              <a:t>éteignent</a:t>
            </a:r>
            <a:r>
              <a:rPr lang="de-CH" sz="2000" dirty="0"/>
              <a:t> </a:t>
            </a:r>
            <a:r>
              <a:rPr lang="de-CH" sz="2000" dirty="0" err="1"/>
              <a:t>leurs</a:t>
            </a:r>
            <a:r>
              <a:rPr lang="de-CH" sz="2000" dirty="0"/>
              <a:t> </a:t>
            </a:r>
            <a:r>
              <a:rPr lang="de-CH" sz="2000" dirty="0" err="1"/>
              <a:t>natels</a:t>
            </a:r>
            <a:r>
              <a:rPr lang="de-CH" sz="2000" dirty="0"/>
              <a:t>.</a:t>
            </a:r>
          </a:p>
        </p:txBody>
      </p:sp>
    </p:spTree>
    <p:extLst>
      <p:ext uri="{BB962C8B-B14F-4D97-AF65-F5344CB8AC3E}">
        <p14:creationId xmlns:p14="http://schemas.microsoft.com/office/powerpoint/2010/main" val="229924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err="1"/>
              <a:t>Tâches</a:t>
            </a:r>
            <a:r>
              <a:rPr lang="de-CH" sz="3600" dirty="0"/>
              <a:t> </a:t>
            </a:r>
            <a:r>
              <a:rPr lang="de-CH" sz="3600" dirty="0" err="1"/>
              <a:t>durant</a:t>
            </a:r>
            <a:r>
              <a:rPr lang="de-CH" sz="3600" dirty="0"/>
              <a:t> le </a:t>
            </a:r>
            <a:r>
              <a:rPr lang="de-CH" sz="3600" dirty="0" err="1"/>
              <a:t>match</a:t>
            </a:r>
            <a:endParaRPr lang="de-CH" sz="3600" dirty="0"/>
          </a:p>
        </p:txBody>
      </p:sp>
      <p:sp>
        <p:nvSpPr>
          <p:cNvPr id="3" name="Inhaltsplatzhalter 2"/>
          <p:cNvSpPr>
            <a:spLocks noGrp="1"/>
          </p:cNvSpPr>
          <p:nvPr>
            <p:ph idx="1"/>
          </p:nvPr>
        </p:nvSpPr>
        <p:spPr>
          <a:xfrm>
            <a:off x="1115616" y="1600200"/>
            <a:ext cx="7740680" cy="4853136"/>
          </a:xfrm>
        </p:spPr>
        <p:txBody>
          <a:bodyPr vert="horz" lIns="91440" tIns="45720" rIns="91440" bIns="45720" rtlCol="0">
            <a:noAutofit/>
          </a:bodyPr>
          <a:lstStyle/>
          <a:p>
            <a:pPr marL="0" indent="0">
              <a:lnSpc>
                <a:spcPct val="114000"/>
              </a:lnSpc>
              <a:buNone/>
            </a:pPr>
            <a:r>
              <a:rPr lang="de-CH" b="1" dirty="0"/>
              <a:t>Le CR</a:t>
            </a:r>
          </a:p>
          <a:p>
            <a:pPr>
              <a:spcBef>
                <a:spcPts val="0"/>
              </a:spcBef>
              <a:buFont typeface="Wingdings" panose="05000000000000000000" pitchFamily="2" charset="2"/>
              <a:buChar char="Ø"/>
            </a:pPr>
            <a:r>
              <a:rPr lang="de-CH" altLang="de-DE" sz="2000" dirty="0" err="1"/>
              <a:t>enclenche</a:t>
            </a:r>
            <a:r>
              <a:rPr lang="de-CH" altLang="de-DE" sz="2000" dirty="0"/>
              <a:t> et </a:t>
            </a:r>
            <a:r>
              <a:rPr lang="de-CH" altLang="de-DE" sz="2000" dirty="0" err="1"/>
              <a:t>arrête</a:t>
            </a:r>
            <a:r>
              <a:rPr lang="de-CH" altLang="de-DE" sz="2000" dirty="0"/>
              <a:t> le </a:t>
            </a:r>
            <a:r>
              <a:rPr lang="de-CH" altLang="de-DE" sz="2000" dirty="0" err="1"/>
              <a:t>chronomètre</a:t>
            </a:r>
            <a:r>
              <a:rPr lang="de-CH" altLang="de-DE" sz="2000" dirty="0"/>
              <a:t> </a:t>
            </a:r>
            <a:r>
              <a:rPr lang="de-CH" altLang="de-DE" sz="2000" dirty="0" err="1"/>
              <a:t>sur</a:t>
            </a:r>
            <a:r>
              <a:rPr lang="de-CH" altLang="de-DE" sz="2000" dirty="0"/>
              <a:t> </a:t>
            </a:r>
            <a:r>
              <a:rPr lang="de-CH" altLang="de-DE" sz="2000" dirty="0" err="1"/>
              <a:t>demande</a:t>
            </a:r>
            <a:r>
              <a:rPr lang="de-CH" altLang="de-DE" sz="2000" dirty="0"/>
              <a:t> de </a:t>
            </a:r>
            <a:r>
              <a:rPr lang="de-CH" altLang="de-DE" sz="2000" dirty="0" err="1"/>
              <a:t>l’AR</a:t>
            </a:r>
            <a:endParaRPr lang="de-CH" altLang="de-DE" sz="2000" dirty="0"/>
          </a:p>
          <a:p>
            <a:pPr>
              <a:spcBef>
                <a:spcPts val="0"/>
              </a:spcBef>
              <a:buFont typeface="Wingdings" panose="05000000000000000000" pitchFamily="2" charset="2"/>
              <a:buChar char="Ø"/>
            </a:pPr>
            <a:r>
              <a:rPr lang="de-CH" altLang="de-DE" sz="2000" dirty="0"/>
              <a:t>«</a:t>
            </a:r>
            <a:r>
              <a:rPr lang="de-CH" altLang="de-DE" sz="2000" dirty="0" err="1"/>
              <a:t>reporte</a:t>
            </a:r>
            <a:r>
              <a:rPr lang="de-CH" altLang="de-DE" sz="2000" dirty="0"/>
              <a:t>» les </a:t>
            </a:r>
            <a:r>
              <a:rPr lang="de-CH" altLang="de-DE" sz="2000" dirty="0" err="1"/>
              <a:t>buts</a:t>
            </a:r>
            <a:r>
              <a:rPr lang="de-CH" altLang="de-DE" sz="2000" dirty="0"/>
              <a:t>, </a:t>
            </a:r>
            <a:r>
              <a:rPr lang="de-CH" altLang="de-DE" sz="2000" dirty="0" err="1"/>
              <a:t>exclusions</a:t>
            </a:r>
            <a:r>
              <a:rPr lang="de-CH" altLang="de-DE" sz="2000" dirty="0"/>
              <a:t> et TTO </a:t>
            </a:r>
            <a:r>
              <a:rPr lang="de-CH" altLang="de-DE" sz="2000" dirty="0" err="1"/>
              <a:t>sur</a:t>
            </a:r>
            <a:r>
              <a:rPr lang="de-CH" altLang="de-DE" sz="2000" dirty="0"/>
              <a:t> le </a:t>
            </a:r>
            <a:r>
              <a:rPr lang="de-CH" altLang="de-DE" sz="2000" dirty="0" err="1"/>
              <a:t>tableau</a:t>
            </a:r>
            <a:r>
              <a:rPr lang="de-CH" altLang="de-DE" sz="2000" dirty="0"/>
              <a:t> </a:t>
            </a:r>
            <a:r>
              <a:rPr lang="de-CH" altLang="de-DE" sz="2000" dirty="0" err="1"/>
              <a:t>d’affichage</a:t>
            </a:r>
            <a:r>
              <a:rPr lang="de-CH" altLang="de-DE" sz="2000" dirty="0"/>
              <a:t> </a:t>
            </a:r>
            <a:r>
              <a:rPr lang="de-CH" altLang="de-DE" sz="2000" dirty="0" err="1"/>
              <a:t>électronique</a:t>
            </a:r>
            <a:r>
              <a:rPr lang="de-CH" altLang="de-DE" sz="2000" dirty="0"/>
              <a:t> </a:t>
            </a:r>
          </a:p>
          <a:p>
            <a:pPr>
              <a:spcBef>
                <a:spcPts val="0"/>
              </a:spcBef>
              <a:buFont typeface="Wingdings" panose="05000000000000000000" pitchFamily="2" charset="2"/>
              <a:buChar char="Ø"/>
            </a:pPr>
            <a:r>
              <a:rPr lang="de-CH" altLang="de-DE" sz="2000" dirty="0" err="1"/>
              <a:t>met</a:t>
            </a:r>
            <a:r>
              <a:rPr lang="de-CH" altLang="de-DE" sz="2000" dirty="0"/>
              <a:t> le </a:t>
            </a:r>
            <a:r>
              <a:rPr lang="de-CH" altLang="de-DE" sz="2000" dirty="0" err="1"/>
              <a:t>signal</a:t>
            </a:r>
            <a:r>
              <a:rPr lang="de-CH" altLang="de-DE" sz="2000" dirty="0"/>
              <a:t> sonore et </a:t>
            </a:r>
            <a:r>
              <a:rPr lang="de-CH" altLang="de-DE" sz="2000" dirty="0" err="1"/>
              <a:t>arrête</a:t>
            </a:r>
            <a:r>
              <a:rPr lang="de-CH" altLang="de-DE" sz="2000" dirty="0"/>
              <a:t> le </a:t>
            </a:r>
            <a:r>
              <a:rPr lang="de-CH" altLang="de-DE" sz="2000" dirty="0" err="1"/>
              <a:t>chronomètre</a:t>
            </a:r>
            <a:r>
              <a:rPr lang="de-CH" altLang="de-DE" sz="2000" dirty="0"/>
              <a:t> </a:t>
            </a:r>
            <a:r>
              <a:rPr lang="de-CH" altLang="de-DE" sz="2000" dirty="0" err="1"/>
              <a:t>lors</a:t>
            </a:r>
            <a:r>
              <a:rPr lang="de-CH" altLang="de-DE" sz="2000" dirty="0"/>
              <a:t> de TTO (</a:t>
            </a:r>
            <a:r>
              <a:rPr lang="de-CH" altLang="de-DE" sz="2000" dirty="0" err="1"/>
              <a:t>accord</a:t>
            </a:r>
            <a:r>
              <a:rPr lang="de-CH" altLang="de-DE" sz="2000" dirty="0"/>
              <a:t> DEL) </a:t>
            </a:r>
            <a:r>
              <a:rPr lang="de-CH" altLang="de-DE" sz="2000" dirty="0">
                <a:sym typeface="Wingdings" panose="05000000000000000000" pitchFamily="2" charset="2"/>
              </a:rPr>
              <a:t> </a:t>
            </a:r>
            <a:r>
              <a:rPr lang="de-CH" altLang="de-DE" sz="2000" dirty="0" err="1">
                <a:sym typeface="Wingdings" panose="05000000000000000000" pitchFamily="2" charset="2"/>
              </a:rPr>
              <a:t>Important</a:t>
            </a:r>
            <a:r>
              <a:rPr lang="de-CH" altLang="de-DE" sz="2000" dirty="0"/>
              <a:t>: </a:t>
            </a:r>
            <a:r>
              <a:rPr lang="de-CH" altLang="de-DE" sz="2000" dirty="0" err="1"/>
              <a:t>sirène</a:t>
            </a:r>
            <a:r>
              <a:rPr lang="de-CH" altLang="de-DE" sz="2000" dirty="0"/>
              <a:t> avant </a:t>
            </a:r>
            <a:r>
              <a:rPr lang="de-CH" altLang="de-DE" sz="2000" dirty="0" err="1"/>
              <a:t>l’horloge</a:t>
            </a:r>
            <a:r>
              <a:rPr lang="de-CH" altLang="de-DE" sz="2000" dirty="0"/>
              <a:t>!</a:t>
            </a:r>
          </a:p>
          <a:p>
            <a:pPr>
              <a:spcBef>
                <a:spcPts val="0"/>
              </a:spcBef>
              <a:buFont typeface="Wingdings" panose="05000000000000000000" pitchFamily="2" charset="2"/>
              <a:buChar char="Ø"/>
            </a:pPr>
            <a:r>
              <a:rPr lang="de-CH" altLang="de-DE" sz="2000" dirty="0" err="1"/>
              <a:t>met</a:t>
            </a:r>
            <a:r>
              <a:rPr lang="de-CH" altLang="de-DE" sz="2000" dirty="0"/>
              <a:t> le </a:t>
            </a:r>
            <a:r>
              <a:rPr lang="de-CH" altLang="de-DE" sz="2000" dirty="0" err="1"/>
              <a:t>signal</a:t>
            </a:r>
            <a:r>
              <a:rPr lang="de-CH" altLang="de-DE" sz="2000" dirty="0"/>
              <a:t> sonore 10 </a:t>
            </a:r>
            <a:r>
              <a:rPr lang="de-CH" altLang="de-DE" sz="2000" dirty="0" err="1"/>
              <a:t>secondes</a:t>
            </a:r>
            <a:r>
              <a:rPr lang="de-CH" altLang="de-DE" sz="2000" dirty="0"/>
              <a:t> avant la </a:t>
            </a:r>
            <a:r>
              <a:rPr lang="de-CH" altLang="de-DE" sz="2000" dirty="0" err="1"/>
              <a:t>fin</a:t>
            </a:r>
            <a:r>
              <a:rPr lang="de-CH" altLang="de-DE" sz="2000" dirty="0"/>
              <a:t> du TTO</a:t>
            </a:r>
          </a:p>
          <a:p>
            <a:pPr>
              <a:spcBef>
                <a:spcPts val="0"/>
              </a:spcBef>
              <a:buFont typeface="Wingdings" panose="05000000000000000000" pitchFamily="2" charset="2"/>
              <a:buChar char="Ø"/>
            </a:pPr>
            <a:r>
              <a:rPr lang="de-CH" altLang="de-DE" sz="2000" dirty="0" err="1"/>
              <a:t>met</a:t>
            </a:r>
            <a:r>
              <a:rPr lang="de-CH" altLang="de-DE" sz="2000" dirty="0"/>
              <a:t> le </a:t>
            </a:r>
            <a:r>
              <a:rPr lang="de-CH" altLang="de-DE" sz="2000" dirty="0" err="1"/>
              <a:t>signal</a:t>
            </a:r>
            <a:r>
              <a:rPr lang="de-CH" altLang="de-DE" sz="2000" dirty="0"/>
              <a:t> sonore à la </a:t>
            </a:r>
            <a:r>
              <a:rPr lang="de-CH" altLang="de-DE" sz="2000" dirty="0" err="1"/>
              <a:t>fin</a:t>
            </a:r>
            <a:r>
              <a:rPr lang="de-CH" altLang="de-DE" sz="2000" dirty="0"/>
              <a:t> du TTO</a:t>
            </a:r>
          </a:p>
          <a:p>
            <a:pPr>
              <a:spcBef>
                <a:spcPts val="0"/>
              </a:spcBef>
              <a:buFont typeface="Wingdings" panose="05000000000000000000" pitchFamily="2" charset="2"/>
              <a:buChar char="Ø"/>
            </a:pPr>
            <a:r>
              <a:rPr lang="de-CH" altLang="de-DE" sz="2000" dirty="0" err="1"/>
              <a:t>met</a:t>
            </a:r>
            <a:r>
              <a:rPr lang="de-CH" altLang="de-DE" sz="2000" dirty="0"/>
              <a:t> le </a:t>
            </a:r>
            <a:r>
              <a:rPr lang="de-CH" altLang="de-DE" sz="2000" dirty="0" err="1"/>
              <a:t>signal</a:t>
            </a:r>
            <a:r>
              <a:rPr lang="de-CH" altLang="de-DE" sz="2000" dirty="0"/>
              <a:t> sonore et </a:t>
            </a:r>
            <a:r>
              <a:rPr lang="de-CH" altLang="de-DE" sz="2000" dirty="0" err="1"/>
              <a:t>arrête</a:t>
            </a:r>
            <a:r>
              <a:rPr lang="de-CH" altLang="de-DE" sz="2000" dirty="0"/>
              <a:t> le </a:t>
            </a:r>
            <a:r>
              <a:rPr lang="de-CH" altLang="de-DE" sz="2000" dirty="0" err="1"/>
              <a:t>chronomètre</a:t>
            </a:r>
            <a:r>
              <a:rPr lang="de-CH" altLang="de-DE" sz="2000" dirty="0"/>
              <a:t> </a:t>
            </a:r>
            <a:r>
              <a:rPr lang="de-CH" altLang="de-DE" sz="2000" dirty="0" err="1"/>
              <a:t>lors</a:t>
            </a:r>
            <a:r>
              <a:rPr lang="de-CH" altLang="de-DE" sz="2000" dirty="0"/>
              <a:t> de </a:t>
            </a:r>
            <a:r>
              <a:rPr lang="de-CH" altLang="de-DE" sz="2000" dirty="0" err="1"/>
              <a:t>fautes</a:t>
            </a:r>
            <a:r>
              <a:rPr lang="de-CH" altLang="de-DE" sz="2000" dirty="0"/>
              <a:t> de </a:t>
            </a:r>
            <a:r>
              <a:rPr lang="de-CH" altLang="de-DE" sz="2000" dirty="0" err="1"/>
              <a:t>changement</a:t>
            </a:r>
            <a:r>
              <a:rPr lang="de-CH" altLang="de-DE" sz="2000" dirty="0"/>
              <a:t> (</a:t>
            </a:r>
            <a:r>
              <a:rPr lang="de-CH" altLang="de-DE" sz="2000" dirty="0" err="1"/>
              <a:t>après</a:t>
            </a:r>
            <a:r>
              <a:rPr lang="de-CH" altLang="de-DE" sz="2000" dirty="0"/>
              <a:t> </a:t>
            </a:r>
            <a:r>
              <a:rPr lang="de-CH" altLang="de-DE" sz="2000" dirty="0" err="1"/>
              <a:t>accord</a:t>
            </a:r>
            <a:r>
              <a:rPr lang="de-CH" altLang="de-DE" sz="2000" dirty="0"/>
              <a:t> DEL) </a:t>
            </a:r>
          </a:p>
          <a:p>
            <a:pPr>
              <a:spcBef>
                <a:spcPts val="0"/>
              </a:spcBef>
              <a:buFont typeface="Wingdings" panose="05000000000000000000" pitchFamily="2" charset="2"/>
              <a:buChar char="Ø"/>
            </a:pPr>
            <a:r>
              <a:rPr lang="de-CH" altLang="de-DE" sz="2000" dirty="0"/>
              <a:t>«</a:t>
            </a:r>
            <a:r>
              <a:rPr lang="de-CH" altLang="de-DE" sz="2000" dirty="0" err="1"/>
              <a:t>compléter</a:t>
            </a:r>
            <a:r>
              <a:rPr lang="de-CH" altLang="de-DE" sz="2000" dirty="0"/>
              <a:t> </a:t>
            </a:r>
            <a:r>
              <a:rPr lang="de-CH" altLang="de-DE" sz="2000" dirty="0" err="1"/>
              <a:t>l’équipe</a:t>
            </a:r>
            <a:r>
              <a:rPr lang="de-CH" altLang="de-DE" sz="2000" dirty="0"/>
              <a:t> </a:t>
            </a:r>
            <a:r>
              <a:rPr lang="de-CH" altLang="de-DE" sz="2000" dirty="0" err="1"/>
              <a:t>avec</a:t>
            </a:r>
            <a:r>
              <a:rPr lang="de-CH" altLang="de-DE" sz="2000" dirty="0"/>
              <a:t> XY» </a:t>
            </a:r>
            <a:r>
              <a:rPr lang="de-CH" altLang="de-DE" sz="2000" dirty="0" err="1"/>
              <a:t>est</a:t>
            </a:r>
            <a:r>
              <a:rPr lang="de-CH" altLang="de-DE" sz="2000" dirty="0"/>
              <a:t> </a:t>
            </a:r>
            <a:r>
              <a:rPr lang="de-CH" altLang="de-DE" sz="2000" dirty="0" err="1"/>
              <a:t>un</a:t>
            </a:r>
            <a:r>
              <a:rPr lang="de-CH" altLang="de-DE" sz="2000" dirty="0"/>
              <a:t> </a:t>
            </a:r>
            <a:r>
              <a:rPr lang="de-CH" altLang="de-DE" sz="2000" dirty="0" err="1"/>
              <a:t>service</a:t>
            </a:r>
            <a:r>
              <a:rPr lang="de-CH" altLang="de-DE" sz="2000" dirty="0"/>
              <a:t> </a:t>
            </a:r>
            <a:r>
              <a:rPr lang="de-CH" altLang="de-DE" sz="2000" dirty="0" err="1"/>
              <a:t>mais</a:t>
            </a:r>
            <a:r>
              <a:rPr lang="de-CH" altLang="de-DE" sz="2000" dirty="0"/>
              <a:t> </a:t>
            </a:r>
            <a:r>
              <a:rPr lang="de-CH" altLang="de-DE" sz="2000" dirty="0" err="1"/>
              <a:t>pas</a:t>
            </a:r>
            <a:r>
              <a:rPr lang="de-CH" altLang="de-DE" sz="2000" dirty="0"/>
              <a:t> </a:t>
            </a:r>
            <a:r>
              <a:rPr lang="de-CH" altLang="de-DE" sz="2000" dirty="0" err="1"/>
              <a:t>obligatoire</a:t>
            </a:r>
            <a:r>
              <a:rPr lang="de-CH" altLang="de-DE" sz="2000" dirty="0"/>
              <a:t> (</a:t>
            </a:r>
            <a:r>
              <a:rPr lang="de-CH" altLang="de-DE" sz="2000" dirty="0" err="1"/>
              <a:t>mais</a:t>
            </a:r>
            <a:r>
              <a:rPr lang="de-CH" altLang="de-DE" sz="2000" dirty="0"/>
              <a:t> </a:t>
            </a:r>
            <a:r>
              <a:rPr lang="de-CH" altLang="de-DE" sz="2000" dirty="0" err="1"/>
              <a:t>contrôler</a:t>
            </a:r>
            <a:r>
              <a:rPr lang="de-CH" altLang="de-DE" sz="2000" dirty="0"/>
              <a:t> les </a:t>
            </a:r>
            <a:r>
              <a:rPr lang="de-CH" altLang="de-DE" sz="2000" dirty="0" err="1"/>
              <a:t>changements</a:t>
            </a:r>
            <a:r>
              <a:rPr lang="de-CH" altLang="de-DE" sz="2000" dirty="0"/>
              <a:t>) </a:t>
            </a:r>
          </a:p>
          <a:p>
            <a:pPr>
              <a:spcBef>
                <a:spcPts val="0"/>
              </a:spcBef>
              <a:buFont typeface="Wingdings" panose="05000000000000000000" pitchFamily="2" charset="2"/>
              <a:buChar char="Ø"/>
            </a:pPr>
            <a:r>
              <a:rPr lang="de-CH" altLang="de-DE" sz="2000" dirty="0" err="1"/>
              <a:t>soutient</a:t>
            </a:r>
            <a:r>
              <a:rPr lang="de-CH" altLang="de-DE" sz="2000" dirty="0"/>
              <a:t> le S </a:t>
            </a:r>
            <a:endParaRPr lang="de-CH" sz="2000" dirty="0"/>
          </a:p>
        </p:txBody>
      </p:sp>
    </p:spTree>
    <p:extLst>
      <p:ext uri="{BB962C8B-B14F-4D97-AF65-F5344CB8AC3E}">
        <p14:creationId xmlns:p14="http://schemas.microsoft.com/office/powerpoint/2010/main" val="33482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err="1"/>
              <a:t>Tâches</a:t>
            </a:r>
            <a:r>
              <a:rPr lang="de-CH" sz="3600" dirty="0"/>
              <a:t> </a:t>
            </a:r>
            <a:r>
              <a:rPr lang="de-CH" sz="3600" dirty="0" err="1"/>
              <a:t>durant</a:t>
            </a:r>
            <a:r>
              <a:rPr lang="de-CH" sz="3600" dirty="0"/>
              <a:t> le </a:t>
            </a:r>
            <a:r>
              <a:rPr lang="de-CH" sz="3600" dirty="0" err="1"/>
              <a:t>match</a:t>
            </a:r>
            <a:endParaRPr lang="de-CH" sz="3600" dirty="0"/>
          </a:p>
        </p:txBody>
      </p:sp>
      <p:sp>
        <p:nvSpPr>
          <p:cNvPr id="3" name="Inhaltsplatzhalter 2"/>
          <p:cNvSpPr>
            <a:spLocks noGrp="1"/>
          </p:cNvSpPr>
          <p:nvPr>
            <p:ph idx="1"/>
          </p:nvPr>
        </p:nvSpPr>
        <p:spPr>
          <a:xfrm>
            <a:off x="1115616" y="1600200"/>
            <a:ext cx="7740680" cy="4637112"/>
          </a:xfrm>
        </p:spPr>
        <p:txBody>
          <a:bodyPr vert="horz" lIns="91440" tIns="45720" rIns="91440" bIns="45720" rtlCol="0">
            <a:noAutofit/>
          </a:bodyPr>
          <a:lstStyle/>
          <a:p>
            <a:pPr marL="0" indent="0">
              <a:lnSpc>
                <a:spcPct val="114000"/>
              </a:lnSpc>
              <a:buNone/>
            </a:pPr>
            <a:r>
              <a:rPr lang="de-CH" b="1" dirty="0"/>
              <a:t>Le S</a:t>
            </a:r>
          </a:p>
          <a:p>
            <a:pPr>
              <a:lnSpc>
                <a:spcPct val="114000"/>
              </a:lnSpc>
              <a:buFont typeface="Wingdings" panose="05000000000000000000" pitchFamily="2" charset="2"/>
              <a:buChar char="Ø"/>
            </a:pPr>
            <a:r>
              <a:rPr lang="de-CH" sz="2000" dirty="0" err="1"/>
              <a:t>Inscrit</a:t>
            </a:r>
            <a:r>
              <a:rPr lang="de-CH" sz="2000" dirty="0"/>
              <a:t> </a:t>
            </a:r>
            <a:r>
              <a:rPr lang="de-CH" sz="2000" dirty="0" err="1"/>
              <a:t>toutes</a:t>
            </a:r>
            <a:r>
              <a:rPr lang="de-CH" sz="2000" dirty="0"/>
              <a:t> les </a:t>
            </a:r>
            <a:r>
              <a:rPr lang="de-CH" sz="2000" dirty="0" err="1"/>
              <a:t>données</a:t>
            </a:r>
            <a:r>
              <a:rPr lang="de-CH" sz="2000" dirty="0"/>
              <a:t> </a:t>
            </a:r>
            <a:r>
              <a:rPr lang="de-CH" sz="2000" dirty="0" err="1"/>
              <a:t>importantes</a:t>
            </a:r>
            <a:r>
              <a:rPr lang="de-CH" sz="2000" dirty="0"/>
              <a:t> du </a:t>
            </a:r>
            <a:r>
              <a:rPr lang="de-CH" sz="2000" dirty="0" err="1"/>
              <a:t>match</a:t>
            </a:r>
            <a:r>
              <a:rPr lang="de-CH" sz="2000" dirty="0"/>
              <a:t> </a:t>
            </a:r>
            <a:r>
              <a:rPr lang="de-CH" sz="2000" dirty="0" err="1"/>
              <a:t>sur</a:t>
            </a:r>
            <a:r>
              <a:rPr lang="de-CH" sz="2000" dirty="0"/>
              <a:t> la </a:t>
            </a:r>
            <a:r>
              <a:rPr lang="de-CH" sz="2000" dirty="0" err="1"/>
              <a:t>feuille</a:t>
            </a:r>
            <a:r>
              <a:rPr lang="de-CH" sz="2000" dirty="0"/>
              <a:t> «</a:t>
            </a:r>
            <a:r>
              <a:rPr lang="de-CH" sz="2000" dirty="0" err="1"/>
              <a:t>brouillon</a:t>
            </a:r>
            <a:r>
              <a:rPr lang="de-CH" sz="2000" dirty="0"/>
              <a:t>»: (</a:t>
            </a:r>
            <a:r>
              <a:rPr lang="de-CH" sz="2000" dirty="0" err="1">
                <a:solidFill>
                  <a:srgbClr val="FF0000"/>
                </a:solidFill>
              </a:rPr>
              <a:t>pas</a:t>
            </a:r>
            <a:r>
              <a:rPr lang="de-CH" sz="2000" dirty="0">
                <a:solidFill>
                  <a:srgbClr val="FF0000"/>
                </a:solidFill>
              </a:rPr>
              <a:t> </a:t>
            </a:r>
            <a:r>
              <a:rPr lang="de-CH" sz="2000" dirty="0" err="1">
                <a:solidFill>
                  <a:srgbClr val="FF0000"/>
                </a:solidFill>
              </a:rPr>
              <a:t>nécessaire</a:t>
            </a:r>
            <a:r>
              <a:rPr lang="de-CH" sz="2000" dirty="0">
                <a:solidFill>
                  <a:srgbClr val="FF0000"/>
                </a:solidFill>
              </a:rPr>
              <a:t> </a:t>
            </a:r>
            <a:r>
              <a:rPr lang="de-CH" sz="2000" dirty="0" err="1">
                <a:solidFill>
                  <a:srgbClr val="FF0000"/>
                </a:solidFill>
              </a:rPr>
              <a:t>avec</a:t>
            </a:r>
            <a:r>
              <a:rPr lang="de-CH" sz="2000" dirty="0">
                <a:solidFill>
                  <a:srgbClr val="FF0000"/>
                </a:solidFill>
              </a:rPr>
              <a:t> </a:t>
            </a:r>
            <a:r>
              <a:rPr lang="de-CH" sz="2000" dirty="0" err="1">
                <a:solidFill>
                  <a:srgbClr val="FF0000"/>
                </a:solidFill>
              </a:rPr>
              <a:t>liveticker</a:t>
            </a:r>
            <a:r>
              <a:rPr lang="de-CH" sz="2000" dirty="0"/>
              <a:t>)</a:t>
            </a:r>
          </a:p>
          <a:p>
            <a:pPr lvl="1">
              <a:lnSpc>
                <a:spcPct val="114000"/>
              </a:lnSpc>
              <a:buFont typeface="Wingdings" panose="05000000000000000000" pitchFamily="2" charset="2"/>
              <a:buChar char="Ø"/>
            </a:pPr>
            <a:r>
              <a:rPr lang="de-CH" sz="2000" dirty="0" err="1"/>
              <a:t>Buts</a:t>
            </a:r>
            <a:r>
              <a:rPr lang="de-CH" sz="2000" dirty="0"/>
              <a:t> + </a:t>
            </a:r>
            <a:r>
              <a:rPr lang="de-CH" sz="2000" dirty="0" err="1"/>
              <a:t>buteurs</a:t>
            </a:r>
            <a:endParaRPr lang="de-CH" sz="2000" dirty="0"/>
          </a:p>
          <a:p>
            <a:pPr lvl="1">
              <a:lnSpc>
                <a:spcPct val="114000"/>
              </a:lnSpc>
              <a:buFont typeface="Wingdings" panose="05000000000000000000" pitchFamily="2" charset="2"/>
              <a:buChar char="Ø"/>
            </a:pPr>
            <a:r>
              <a:rPr lang="de-CH" sz="2000" dirty="0"/>
              <a:t>Jets de 7m </a:t>
            </a:r>
            <a:r>
              <a:rPr lang="de-CH" sz="2000" dirty="0" err="1"/>
              <a:t>marqués</a:t>
            </a:r>
            <a:r>
              <a:rPr lang="de-CH" sz="2000" dirty="0"/>
              <a:t> par </a:t>
            </a:r>
            <a:r>
              <a:rPr lang="de-CH" sz="2000" dirty="0" err="1"/>
              <a:t>joueur</a:t>
            </a:r>
            <a:endParaRPr lang="de-CH" sz="2000" dirty="0"/>
          </a:p>
          <a:p>
            <a:pPr lvl="1">
              <a:lnSpc>
                <a:spcPct val="114000"/>
              </a:lnSpc>
              <a:buFont typeface="Wingdings" panose="05000000000000000000" pitchFamily="2" charset="2"/>
              <a:buChar char="Ø"/>
            </a:pPr>
            <a:r>
              <a:rPr lang="de-CH" sz="2000" dirty="0" err="1"/>
              <a:t>Résultats</a:t>
            </a:r>
            <a:r>
              <a:rPr lang="de-CH" sz="2000" dirty="0"/>
              <a:t> à la mi-</a:t>
            </a:r>
            <a:r>
              <a:rPr lang="de-CH" sz="2000" dirty="0" err="1"/>
              <a:t>temps</a:t>
            </a:r>
            <a:r>
              <a:rPr lang="de-CH" sz="2000" dirty="0"/>
              <a:t> et final</a:t>
            </a:r>
          </a:p>
          <a:p>
            <a:pPr lvl="1">
              <a:lnSpc>
                <a:spcPct val="114000"/>
              </a:lnSpc>
              <a:buFont typeface="Wingdings" panose="05000000000000000000" pitchFamily="2" charset="2"/>
              <a:buChar char="Ø"/>
            </a:pPr>
            <a:r>
              <a:rPr lang="de-CH" sz="2000" dirty="0"/>
              <a:t>Team-Time-Outs (à la </a:t>
            </a:r>
            <a:r>
              <a:rPr lang="de-CH" sz="2000" dirty="0" err="1"/>
              <a:t>seconde</a:t>
            </a:r>
            <a:r>
              <a:rPr lang="de-CH" sz="2000" dirty="0"/>
              <a:t> </a:t>
            </a:r>
            <a:r>
              <a:rPr lang="de-CH" sz="2000" dirty="0" err="1"/>
              <a:t>près</a:t>
            </a:r>
            <a:r>
              <a:rPr lang="de-CH" sz="2000" dirty="0"/>
              <a:t>)</a:t>
            </a:r>
          </a:p>
          <a:p>
            <a:pPr lvl="1">
              <a:lnSpc>
                <a:spcPct val="114000"/>
              </a:lnSpc>
              <a:buFont typeface="Wingdings" panose="05000000000000000000" pitchFamily="2" charset="2"/>
              <a:buChar char="Ø"/>
            </a:pPr>
            <a:r>
              <a:rPr lang="de-CH" sz="2000" dirty="0" err="1"/>
              <a:t>Avertissements</a:t>
            </a:r>
            <a:r>
              <a:rPr lang="de-CH" sz="2000" dirty="0"/>
              <a:t> (à la </a:t>
            </a:r>
            <a:r>
              <a:rPr lang="de-CH" sz="2000" dirty="0" err="1"/>
              <a:t>minute</a:t>
            </a:r>
            <a:r>
              <a:rPr lang="de-CH" sz="2000" dirty="0"/>
              <a:t> </a:t>
            </a:r>
            <a:r>
              <a:rPr lang="de-CH" sz="2000" dirty="0" err="1"/>
              <a:t>près</a:t>
            </a:r>
            <a:r>
              <a:rPr lang="de-CH" sz="2000" dirty="0"/>
              <a:t>)</a:t>
            </a:r>
          </a:p>
          <a:p>
            <a:pPr lvl="1">
              <a:lnSpc>
                <a:spcPct val="114000"/>
              </a:lnSpc>
              <a:buFont typeface="Wingdings" panose="05000000000000000000" pitchFamily="2" charset="2"/>
              <a:buChar char="Ø"/>
            </a:pPr>
            <a:r>
              <a:rPr lang="de-CH" sz="2000" dirty="0" err="1"/>
              <a:t>Sanctions</a:t>
            </a:r>
            <a:r>
              <a:rPr lang="de-CH" sz="2000" dirty="0"/>
              <a:t> (à la </a:t>
            </a:r>
            <a:r>
              <a:rPr lang="de-CH" sz="2000" dirty="0" err="1"/>
              <a:t>seconde</a:t>
            </a:r>
            <a:r>
              <a:rPr lang="de-CH" sz="2000" dirty="0"/>
              <a:t> </a:t>
            </a:r>
            <a:r>
              <a:rPr lang="de-CH" sz="2000" dirty="0" err="1"/>
              <a:t>près</a:t>
            </a:r>
            <a:r>
              <a:rPr lang="de-CH" sz="2000" dirty="0"/>
              <a:t>)</a:t>
            </a:r>
          </a:p>
          <a:p>
            <a:pPr lvl="1">
              <a:lnSpc>
                <a:spcPct val="114000"/>
              </a:lnSpc>
              <a:buFont typeface="Wingdings" panose="05000000000000000000" pitchFamily="2" charset="2"/>
              <a:buChar char="Ø"/>
            </a:pPr>
            <a:r>
              <a:rPr lang="de-CH" sz="2000" dirty="0" err="1"/>
              <a:t>Nombre</a:t>
            </a:r>
            <a:r>
              <a:rPr lang="de-CH" sz="2000" dirty="0"/>
              <a:t> de </a:t>
            </a:r>
            <a:r>
              <a:rPr lang="de-CH" sz="2000" dirty="0" err="1"/>
              <a:t>spectateurs</a:t>
            </a:r>
            <a:endParaRPr lang="de-CH" sz="2000" dirty="0"/>
          </a:p>
        </p:txBody>
      </p:sp>
    </p:spTree>
    <p:extLst>
      <p:ext uri="{BB962C8B-B14F-4D97-AF65-F5344CB8AC3E}">
        <p14:creationId xmlns:p14="http://schemas.microsoft.com/office/powerpoint/2010/main" val="4258907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a:t>Brouillon</a:t>
            </a:r>
          </a:p>
        </p:txBody>
      </p:sp>
      <p:pic>
        <p:nvPicPr>
          <p:cNvPr id="39" name="Grafik 38" descr="Brouillon.docx - Word"/>
          <p:cNvPicPr>
            <a:picLocks noChangeAspect="1"/>
          </p:cNvPicPr>
          <p:nvPr/>
        </p:nvPicPr>
        <p:blipFill rotWithShape="1">
          <a:blip r:embed="rId3">
            <a:extLst>
              <a:ext uri="{28A0092B-C50C-407E-A947-70E740481C1C}">
                <a14:useLocalDpi xmlns:a14="http://schemas.microsoft.com/office/drawing/2010/main" val="0"/>
              </a:ext>
            </a:extLst>
          </a:blip>
          <a:srcRect l="24888" t="26094" r="24276" b="8084"/>
          <a:stretch/>
        </p:blipFill>
        <p:spPr>
          <a:xfrm>
            <a:off x="1133097" y="1268760"/>
            <a:ext cx="6584460" cy="4680520"/>
          </a:xfrm>
          <a:prstGeom prst="rect">
            <a:avLst/>
          </a:prstGeom>
        </p:spPr>
      </p:pic>
    </p:spTree>
    <p:extLst>
      <p:ext uri="{BB962C8B-B14F-4D97-AF65-F5344CB8AC3E}">
        <p14:creationId xmlns:p14="http://schemas.microsoft.com/office/powerpoint/2010/main" val="2511925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err="1"/>
              <a:t>Travail</a:t>
            </a:r>
            <a:r>
              <a:rPr lang="de-CH" sz="3600" dirty="0"/>
              <a:t> </a:t>
            </a:r>
            <a:r>
              <a:rPr lang="de-CH" sz="3600" dirty="0" err="1"/>
              <a:t>durant</a:t>
            </a:r>
            <a:r>
              <a:rPr lang="de-CH" sz="3600" dirty="0"/>
              <a:t> le </a:t>
            </a:r>
            <a:r>
              <a:rPr lang="de-CH" sz="3600" dirty="0" err="1"/>
              <a:t>match</a:t>
            </a:r>
            <a:endParaRPr lang="de-CH" sz="3600" dirty="0"/>
          </a:p>
        </p:txBody>
      </p:sp>
      <p:sp>
        <p:nvSpPr>
          <p:cNvPr id="3" name="Inhaltsplatzhalter 2"/>
          <p:cNvSpPr>
            <a:spLocks noGrp="1"/>
          </p:cNvSpPr>
          <p:nvPr>
            <p:ph idx="1"/>
          </p:nvPr>
        </p:nvSpPr>
        <p:spPr>
          <a:xfrm>
            <a:off x="1115616" y="1600200"/>
            <a:ext cx="7740680" cy="4637112"/>
          </a:xfrm>
        </p:spPr>
        <p:txBody>
          <a:bodyPr vert="horz" lIns="91440" tIns="45720" rIns="91440" bIns="45720" rtlCol="0">
            <a:noAutofit/>
          </a:bodyPr>
          <a:lstStyle/>
          <a:p>
            <a:pPr marL="0" indent="0">
              <a:lnSpc>
                <a:spcPct val="114000"/>
              </a:lnSpc>
              <a:buNone/>
            </a:pPr>
            <a:r>
              <a:rPr lang="de-CH" b="1" dirty="0"/>
              <a:t>Le S</a:t>
            </a:r>
          </a:p>
          <a:p>
            <a:pPr>
              <a:buFont typeface="Wingdings" panose="05000000000000000000" pitchFamily="2" charset="2"/>
              <a:buChar char="Ø"/>
            </a:pPr>
            <a:r>
              <a:rPr lang="de-CH" sz="1800" dirty="0" err="1"/>
              <a:t>confirme</a:t>
            </a:r>
            <a:r>
              <a:rPr lang="de-CH" sz="1800" dirty="0"/>
              <a:t> les </a:t>
            </a:r>
            <a:r>
              <a:rPr lang="de-CH" sz="1800" dirty="0" err="1"/>
              <a:t>sanctions</a:t>
            </a:r>
            <a:r>
              <a:rPr lang="de-CH" sz="1800" dirty="0"/>
              <a:t> </a:t>
            </a:r>
            <a:r>
              <a:rPr lang="de-CH" sz="1800" dirty="0" err="1"/>
              <a:t>uniquement</a:t>
            </a:r>
            <a:r>
              <a:rPr lang="de-CH" sz="1800" dirty="0"/>
              <a:t> </a:t>
            </a:r>
            <a:r>
              <a:rPr lang="de-CH" sz="1800" dirty="0" err="1"/>
              <a:t>lorsqu’il</a:t>
            </a:r>
            <a:r>
              <a:rPr lang="de-CH" sz="1800" dirty="0"/>
              <a:t> </a:t>
            </a:r>
            <a:r>
              <a:rPr lang="de-CH" sz="1800" dirty="0" err="1"/>
              <a:t>est</a:t>
            </a:r>
            <a:r>
              <a:rPr lang="de-CH" sz="1800" dirty="0"/>
              <a:t> </a:t>
            </a:r>
            <a:r>
              <a:rPr lang="de-CH" sz="1800" dirty="0" err="1"/>
              <a:t>clair</a:t>
            </a:r>
            <a:r>
              <a:rPr lang="de-CH" sz="1800" dirty="0"/>
              <a:t> </a:t>
            </a:r>
            <a:r>
              <a:rPr lang="de-CH" sz="1800" dirty="0" err="1"/>
              <a:t>quel</a:t>
            </a:r>
            <a:r>
              <a:rPr lang="de-CH" sz="1800" dirty="0"/>
              <a:t> </a:t>
            </a:r>
            <a:r>
              <a:rPr lang="de-CH" sz="1800" dirty="0" err="1"/>
              <a:t>joueur</a:t>
            </a:r>
            <a:r>
              <a:rPr lang="de-CH" sz="1800" dirty="0"/>
              <a:t> a </a:t>
            </a:r>
            <a:r>
              <a:rPr lang="de-CH" sz="1800" dirty="0" err="1"/>
              <a:t>été</a:t>
            </a:r>
            <a:r>
              <a:rPr lang="de-CH" sz="1800" dirty="0"/>
              <a:t> </a:t>
            </a:r>
            <a:r>
              <a:rPr lang="de-CH" sz="1800" dirty="0" err="1"/>
              <a:t>sanctionné</a:t>
            </a:r>
            <a:r>
              <a:rPr lang="de-CH" sz="1800" dirty="0"/>
              <a:t>!</a:t>
            </a:r>
          </a:p>
          <a:p>
            <a:pPr lvl="1">
              <a:buFont typeface="Wingdings" panose="05000000000000000000" pitchFamily="2" charset="2"/>
              <a:buChar char="Ø"/>
            </a:pPr>
            <a:r>
              <a:rPr lang="de-CH" sz="1800" dirty="0" err="1"/>
              <a:t>Av</a:t>
            </a:r>
            <a:r>
              <a:rPr lang="de-CH" sz="1800" dirty="0"/>
              <a:t>:	en </a:t>
            </a:r>
            <a:r>
              <a:rPr lang="de-CH" sz="1800" dirty="0" err="1"/>
              <a:t>levant</a:t>
            </a:r>
            <a:r>
              <a:rPr lang="de-CH" sz="1800" dirty="0"/>
              <a:t> le </a:t>
            </a:r>
            <a:r>
              <a:rPr lang="de-CH" sz="1800" dirty="0" err="1"/>
              <a:t>carton</a:t>
            </a:r>
            <a:r>
              <a:rPr lang="de-CH" sz="1800" dirty="0"/>
              <a:t> </a:t>
            </a:r>
            <a:r>
              <a:rPr lang="de-CH" sz="1800" dirty="0" err="1"/>
              <a:t>carton</a:t>
            </a:r>
            <a:r>
              <a:rPr lang="de-CH" sz="1800" dirty="0"/>
              <a:t> </a:t>
            </a:r>
            <a:r>
              <a:rPr lang="de-CH" sz="1800" dirty="0" err="1"/>
              <a:t>jaune</a:t>
            </a:r>
            <a:endParaRPr lang="de-CH" sz="1800" dirty="0"/>
          </a:p>
          <a:p>
            <a:pPr lvl="1">
              <a:buFont typeface="Wingdings" panose="05000000000000000000" pitchFamily="2" charset="2"/>
              <a:buChar char="Ø"/>
            </a:pPr>
            <a:r>
              <a:rPr lang="de-CH" sz="1800" dirty="0"/>
              <a:t>2‘:	en </a:t>
            </a:r>
            <a:r>
              <a:rPr lang="de-CH" sz="1800" dirty="0" err="1"/>
              <a:t>levant</a:t>
            </a:r>
            <a:r>
              <a:rPr lang="de-CH" sz="1800" dirty="0"/>
              <a:t> la </a:t>
            </a:r>
            <a:r>
              <a:rPr lang="de-CH" sz="1800" dirty="0" err="1"/>
              <a:t>main</a:t>
            </a:r>
            <a:r>
              <a:rPr lang="de-CH" sz="1800" dirty="0"/>
              <a:t>/</a:t>
            </a:r>
            <a:r>
              <a:rPr lang="de-CH" sz="1800" dirty="0" err="1"/>
              <a:t>deux</a:t>
            </a:r>
            <a:r>
              <a:rPr lang="de-CH" sz="1800" dirty="0"/>
              <a:t> </a:t>
            </a:r>
            <a:r>
              <a:rPr lang="de-CH" sz="1800" dirty="0" err="1"/>
              <a:t>doigts</a:t>
            </a:r>
            <a:endParaRPr lang="de-CH" sz="1800" dirty="0"/>
          </a:p>
          <a:p>
            <a:pPr lvl="1">
              <a:buFont typeface="Wingdings" panose="05000000000000000000" pitchFamily="2" charset="2"/>
              <a:buChar char="Ø"/>
            </a:pPr>
            <a:r>
              <a:rPr lang="de-CH" sz="1800" dirty="0"/>
              <a:t>Dis:	en </a:t>
            </a:r>
            <a:r>
              <a:rPr lang="de-CH" sz="1800" dirty="0" err="1"/>
              <a:t>levant</a:t>
            </a:r>
            <a:r>
              <a:rPr lang="de-CH" sz="1800" dirty="0"/>
              <a:t> le </a:t>
            </a:r>
            <a:r>
              <a:rPr lang="de-CH" sz="1800" dirty="0" err="1"/>
              <a:t>carton</a:t>
            </a:r>
            <a:r>
              <a:rPr lang="de-CH" sz="1800" dirty="0"/>
              <a:t> </a:t>
            </a:r>
            <a:r>
              <a:rPr lang="de-CH" sz="1800" dirty="0" err="1"/>
              <a:t>rouge</a:t>
            </a:r>
            <a:endParaRPr lang="de-CH" sz="1800" dirty="0"/>
          </a:p>
          <a:p>
            <a:pPr lvl="1">
              <a:buFont typeface="Wingdings" panose="05000000000000000000" pitchFamily="2" charset="2"/>
              <a:buChar char="Ø"/>
            </a:pPr>
            <a:r>
              <a:rPr lang="de-CH" sz="1800" dirty="0" err="1"/>
              <a:t>DaR</a:t>
            </a:r>
            <a:r>
              <a:rPr lang="de-CH" sz="1800" dirty="0"/>
              <a:t>:	en </a:t>
            </a:r>
            <a:r>
              <a:rPr lang="de-CH" sz="1800" dirty="0" err="1"/>
              <a:t>levant</a:t>
            </a:r>
            <a:r>
              <a:rPr lang="de-CH" sz="1800" dirty="0"/>
              <a:t> le </a:t>
            </a:r>
            <a:r>
              <a:rPr lang="de-CH" sz="1800" dirty="0" err="1"/>
              <a:t>carton</a:t>
            </a:r>
            <a:r>
              <a:rPr lang="de-CH" sz="1800" dirty="0"/>
              <a:t> bleu</a:t>
            </a:r>
          </a:p>
          <a:p>
            <a:pPr>
              <a:buFont typeface="Wingdings" panose="05000000000000000000" pitchFamily="2" charset="2"/>
              <a:buChar char="Ø"/>
            </a:pPr>
            <a:r>
              <a:rPr lang="de-CH" sz="1800" dirty="0"/>
              <a:t>AR </a:t>
            </a:r>
            <a:r>
              <a:rPr lang="de-CH" sz="1800" dirty="0" err="1"/>
              <a:t>attend</a:t>
            </a:r>
            <a:r>
              <a:rPr lang="de-CH" sz="1800" dirty="0"/>
              <a:t> la </a:t>
            </a:r>
            <a:r>
              <a:rPr lang="de-CH" sz="1800" dirty="0" err="1"/>
              <a:t>confirmation</a:t>
            </a:r>
            <a:r>
              <a:rPr lang="de-CH" sz="1800" dirty="0"/>
              <a:t> du S</a:t>
            </a:r>
          </a:p>
          <a:p>
            <a:pPr>
              <a:buFont typeface="Wingdings" panose="05000000000000000000" pitchFamily="2" charset="2"/>
              <a:buChar char="Ø"/>
            </a:pPr>
            <a:r>
              <a:rPr lang="de-CH" sz="1800" dirty="0" err="1"/>
              <a:t>remplit</a:t>
            </a:r>
            <a:r>
              <a:rPr lang="de-CH" sz="1800" dirty="0"/>
              <a:t> la </a:t>
            </a:r>
            <a:r>
              <a:rPr lang="de-CH" sz="1800" dirty="0" err="1"/>
              <a:t>feuille</a:t>
            </a:r>
            <a:r>
              <a:rPr lang="de-CH" sz="1800" dirty="0"/>
              <a:t> «</a:t>
            </a:r>
            <a:r>
              <a:rPr lang="de-CH" sz="1800" dirty="0" err="1"/>
              <a:t>sanction</a:t>
            </a:r>
            <a:r>
              <a:rPr lang="de-CH" sz="1800" dirty="0"/>
              <a:t>» </a:t>
            </a:r>
            <a:r>
              <a:rPr lang="de-CH" sz="1800" dirty="0" err="1"/>
              <a:t>lorsque</a:t>
            </a:r>
            <a:r>
              <a:rPr lang="de-CH" sz="1800" dirty="0"/>
              <a:t> </a:t>
            </a:r>
            <a:r>
              <a:rPr lang="de-CH" sz="1800" dirty="0" err="1"/>
              <a:t>cette</a:t>
            </a:r>
            <a:r>
              <a:rPr lang="de-CH" sz="1800" dirty="0"/>
              <a:t> </a:t>
            </a:r>
            <a:r>
              <a:rPr lang="de-CH" sz="1800" dirty="0" err="1"/>
              <a:t>fonction</a:t>
            </a:r>
            <a:r>
              <a:rPr lang="de-CH" sz="1800" dirty="0"/>
              <a:t> </a:t>
            </a:r>
            <a:r>
              <a:rPr lang="de-CH" sz="1800" dirty="0" err="1"/>
              <a:t>n’existe</a:t>
            </a:r>
            <a:r>
              <a:rPr lang="de-CH" sz="1800" dirty="0"/>
              <a:t> </a:t>
            </a:r>
            <a:r>
              <a:rPr lang="de-CH" sz="1800" dirty="0" err="1"/>
              <a:t>pas</a:t>
            </a:r>
            <a:r>
              <a:rPr lang="de-CH" sz="1800" dirty="0"/>
              <a:t> </a:t>
            </a:r>
            <a:r>
              <a:rPr lang="de-CH" sz="1800" dirty="0" err="1"/>
              <a:t>sur</a:t>
            </a:r>
            <a:r>
              <a:rPr lang="de-CH" sz="1800" dirty="0"/>
              <a:t> le </a:t>
            </a:r>
            <a:r>
              <a:rPr lang="de-CH" sz="1800" dirty="0" err="1"/>
              <a:t>tableau</a:t>
            </a:r>
            <a:r>
              <a:rPr lang="de-CH" sz="1800" dirty="0"/>
              <a:t> </a:t>
            </a:r>
            <a:r>
              <a:rPr lang="de-CH" sz="1800" dirty="0" err="1"/>
              <a:t>d’affichage</a:t>
            </a:r>
            <a:r>
              <a:rPr lang="de-CH" sz="1800" dirty="0"/>
              <a:t> </a:t>
            </a:r>
          </a:p>
          <a:p>
            <a:pPr>
              <a:buFont typeface="Wingdings" panose="05000000000000000000" pitchFamily="2" charset="2"/>
              <a:buChar char="Ø"/>
            </a:pPr>
            <a:r>
              <a:rPr lang="de-CH" sz="1800" dirty="0" err="1"/>
              <a:t>rend</a:t>
            </a:r>
            <a:r>
              <a:rPr lang="de-CH" sz="1800" dirty="0"/>
              <a:t> </a:t>
            </a:r>
            <a:r>
              <a:rPr lang="de-CH" sz="1800" dirty="0" err="1"/>
              <a:t>l’AR</a:t>
            </a:r>
            <a:r>
              <a:rPr lang="de-CH" sz="1800" dirty="0"/>
              <a:t> </a:t>
            </a:r>
            <a:r>
              <a:rPr lang="de-CH" sz="1800" dirty="0" err="1"/>
              <a:t>attentif</a:t>
            </a:r>
            <a:r>
              <a:rPr lang="de-CH" sz="1800" dirty="0"/>
              <a:t> </a:t>
            </a:r>
            <a:r>
              <a:rPr lang="de-CH" sz="1800" dirty="0" err="1"/>
              <a:t>aux</a:t>
            </a:r>
            <a:r>
              <a:rPr lang="de-CH" sz="1800" dirty="0"/>
              <a:t> </a:t>
            </a:r>
            <a:r>
              <a:rPr lang="de-CH" sz="1800" dirty="0" err="1"/>
              <a:t>sanctions</a:t>
            </a:r>
            <a:r>
              <a:rPr lang="de-CH" sz="1800" dirty="0"/>
              <a:t> en </a:t>
            </a:r>
            <a:r>
              <a:rPr lang="de-CH" sz="1800" dirty="0" err="1"/>
              <a:t>cours</a:t>
            </a:r>
            <a:r>
              <a:rPr lang="de-CH" sz="1800" dirty="0"/>
              <a:t> </a:t>
            </a:r>
            <a:r>
              <a:rPr lang="de-CH" sz="1800" dirty="0" err="1"/>
              <a:t>après</a:t>
            </a:r>
            <a:r>
              <a:rPr lang="de-CH" sz="1800" dirty="0"/>
              <a:t> la mi-</a:t>
            </a:r>
            <a:r>
              <a:rPr lang="de-CH" sz="1800" dirty="0" err="1"/>
              <a:t>temps</a:t>
            </a:r>
            <a:r>
              <a:rPr lang="de-CH" sz="1800" dirty="0"/>
              <a:t> / </a:t>
            </a:r>
            <a:r>
              <a:rPr lang="de-CH" sz="1800" dirty="0" err="1"/>
              <a:t>prolongation</a:t>
            </a:r>
            <a:endParaRPr lang="de-CH" sz="1800" dirty="0"/>
          </a:p>
          <a:p>
            <a:pPr>
              <a:buFont typeface="Wingdings" panose="05000000000000000000" pitchFamily="2" charset="2"/>
              <a:buChar char="Ø"/>
            </a:pPr>
            <a:r>
              <a:rPr lang="de-CH" sz="1800" dirty="0" err="1"/>
              <a:t>soutient</a:t>
            </a:r>
            <a:r>
              <a:rPr lang="de-CH" sz="1800" dirty="0"/>
              <a:t> le CR</a:t>
            </a:r>
          </a:p>
        </p:txBody>
      </p:sp>
    </p:spTree>
    <p:extLst>
      <p:ext uri="{BB962C8B-B14F-4D97-AF65-F5344CB8AC3E}">
        <p14:creationId xmlns:p14="http://schemas.microsoft.com/office/powerpoint/2010/main" val="416041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a:t>Carton</a:t>
            </a:r>
            <a:r>
              <a:rPr lang="de-CH" dirty="0"/>
              <a:t> </a:t>
            </a:r>
            <a:r>
              <a:rPr lang="de-CH" dirty="0" err="1"/>
              <a:t>sanction</a:t>
            </a:r>
            <a:endParaRPr lang="de-CH" dirty="0"/>
          </a:p>
        </p:txBody>
      </p:sp>
      <p:sp>
        <p:nvSpPr>
          <p:cNvPr id="3" name="Inhaltsplatzhalter 2"/>
          <p:cNvSpPr>
            <a:spLocks noGrp="1"/>
          </p:cNvSpPr>
          <p:nvPr>
            <p:ph idx="1"/>
          </p:nvPr>
        </p:nvSpPr>
        <p:spPr>
          <a:xfrm>
            <a:off x="1115616" y="1600200"/>
            <a:ext cx="4320480" cy="4349079"/>
          </a:xfrm>
        </p:spPr>
        <p:txBody>
          <a:bodyPr>
            <a:normAutofit/>
          </a:bodyPr>
          <a:lstStyle/>
          <a:p>
            <a:pPr marL="0" indent="0">
              <a:buNone/>
            </a:pPr>
            <a:r>
              <a:rPr lang="de-CH" sz="2000" dirty="0"/>
              <a:t>Le </a:t>
            </a:r>
            <a:r>
              <a:rPr lang="de-CH" sz="2000" dirty="0" err="1"/>
              <a:t>carton</a:t>
            </a:r>
            <a:r>
              <a:rPr lang="de-CH" sz="2000" dirty="0"/>
              <a:t> «</a:t>
            </a:r>
            <a:r>
              <a:rPr lang="de-CH" sz="2000" dirty="0" err="1"/>
              <a:t>sanction</a:t>
            </a:r>
            <a:r>
              <a:rPr lang="de-CH" sz="2000" dirty="0"/>
              <a:t>» </a:t>
            </a:r>
            <a:r>
              <a:rPr lang="de-CH" sz="2000" dirty="0" err="1"/>
              <a:t>doit</a:t>
            </a:r>
            <a:r>
              <a:rPr lang="de-CH" sz="2000" dirty="0"/>
              <a:t> </a:t>
            </a:r>
            <a:r>
              <a:rPr lang="de-CH" sz="2000" dirty="0" err="1"/>
              <a:t>être</a:t>
            </a:r>
            <a:r>
              <a:rPr lang="de-CH" sz="2000" dirty="0"/>
              <a:t> </a:t>
            </a:r>
            <a:r>
              <a:rPr lang="de-CH" sz="2000" dirty="0" err="1"/>
              <a:t>posé</a:t>
            </a:r>
            <a:r>
              <a:rPr lang="de-CH" sz="2000" dirty="0"/>
              <a:t> </a:t>
            </a:r>
            <a:r>
              <a:rPr lang="de-CH" sz="2000" dirty="0" err="1"/>
              <a:t>sur</a:t>
            </a:r>
            <a:r>
              <a:rPr lang="de-CH" sz="2000" dirty="0"/>
              <a:t> la </a:t>
            </a:r>
            <a:r>
              <a:rPr lang="de-CH" sz="2000" dirty="0" err="1"/>
              <a:t>table</a:t>
            </a:r>
            <a:r>
              <a:rPr lang="de-CH" sz="2000" dirty="0"/>
              <a:t> de </a:t>
            </a:r>
            <a:r>
              <a:rPr lang="de-CH" sz="2000" dirty="0" err="1"/>
              <a:t>manière</a:t>
            </a:r>
            <a:r>
              <a:rPr lang="de-CH" sz="2000" dirty="0"/>
              <a:t> à </a:t>
            </a:r>
            <a:r>
              <a:rPr lang="de-CH" sz="2000" dirty="0" err="1"/>
              <a:t>ce</a:t>
            </a:r>
            <a:r>
              <a:rPr lang="de-CH" sz="2000" dirty="0"/>
              <a:t> </a:t>
            </a:r>
            <a:r>
              <a:rPr lang="de-CH" sz="2000" dirty="0" err="1"/>
              <a:t>que</a:t>
            </a:r>
            <a:r>
              <a:rPr lang="de-CH" sz="2000" dirty="0"/>
              <a:t> les </a:t>
            </a:r>
            <a:r>
              <a:rPr lang="de-CH" sz="2000" dirty="0" err="1"/>
              <a:t>deux</a:t>
            </a:r>
            <a:r>
              <a:rPr lang="de-CH" sz="2000" dirty="0"/>
              <a:t> </a:t>
            </a:r>
            <a:r>
              <a:rPr lang="de-CH" sz="2000" dirty="0" err="1"/>
              <a:t>équipes</a:t>
            </a:r>
            <a:r>
              <a:rPr lang="de-CH" sz="2000" dirty="0"/>
              <a:t> le </a:t>
            </a:r>
            <a:r>
              <a:rPr lang="de-CH" sz="2000" dirty="0" err="1"/>
              <a:t>voient</a:t>
            </a:r>
            <a:r>
              <a:rPr lang="de-CH" sz="2000" dirty="0"/>
              <a:t>. </a:t>
            </a:r>
          </a:p>
          <a:p>
            <a:pPr marL="0" indent="0">
              <a:buNone/>
            </a:pPr>
            <a:endParaRPr lang="de-CH" sz="2000" dirty="0"/>
          </a:p>
          <a:p>
            <a:pPr marL="0" indent="0">
              <a:buNone/>
            </a:pPr>
            <a:r>
              <a:rPr lang="de-CH" sz="2000" dirty="0" err="1"/>
              <a:t>Noter</a:t>
            </a:r>
            <a:r>
              <a:rPr lang="de-CH" sz="2000" dirty="0"/>
              <a:t> le </a:t>
            </a:r>
            <a:r>
              <a:rPr lang="de-CH" sz="2000" dirty="0" err="1"/>
              <a:t>temps</a:t>
            </a:r>
            <a:r>
              <a:rPr lang="de-CH" sz="2000" dirty="0"/>
              <a:t> de </a:t>
            </a:r>
            <a:r>
              <a:rPr lang="de-CH" sz="2000" u="sng" dirty="0" err="1"/>
              <a:t>fin</a:t>
            </a:r>
            <a:r>
              <a:rPr lang="de-CH" sz="2000" dirty="0"/>
              <a:t> de la </a:t>
            </a:r>
            <a:r>
              <a:rPr lang="de-CH" sz="2000" dirty="0" err="1"/>
              <a:t>sanction</a:t>
            </a:r>
            <a:r>
              <a:rPr lang="de-CH" sz="2000" dirty="0"/>
              <a:t>!</a:t>
            </a:r>
          </a:p>
          <a:p>
            <a:pPr marL="0" indent="0">
              <a:buNone/>
            </a:pPr>
            <a:endParaRPr lang="de-CH" sz="2000" dirty="0"/>
          </a:p>
          <a:p>
            <a:pPr marL="0" indent="0">
              <a:buNone/>
            </a:pPr>
            <a:r>
              <a:rPr lang="de-CH" sz="2000" dirty="0"/>
              <a:t>Si le </a:t>
            </a:r>
            <a:r>
              <a:rPr lang="de-CH" sz="2000" dirty="0" err="1"/>
              <a:t>tableau</a:t>
            </a:r>
            <a:r>
              <a:rPr lang="de-CH" sz="2000" dirty="0"/>
              <a:t> </a:t>
            </a:r>
            <a:r>
              <a:rPr lang="de-CH" sz="2000" dirty="0" err="1"/>
              <a:t>d’affichage</a:t>
            </a:r>
            <a:r>
              <a:rPr lang="de-CH" sz="2000" dirty="0"/>
              <a:t> </a:t>
            </a:r>
            <a:r>
              <a:rPr lang="de-CH" sz="2000" dirty="0" err="1"/>
              <a:t>peut</a:t>
            </a:r>
            <a:r>
              <a:rPr lang="de-CH" sz="2000" dirty="0"/>
              <a:t> </a:t>
            </a:r>
            <a:r>
              <a:rPr lang="de-CH" sz="2000" dirty="0" err="1"/>
              <a:t>afficher</a:t>
            </a:r>
            <a:r>
              <a:rPr lang="de-CH" sz="2000" dirty="0"/>
              <a:t> </a:t>
            </a:r>
            <a:r>
              <a:rPr lang="de-CH" sz="2000" dirty="0" err="1"/>
              <a:t>jusqu’à</a:t>
            </a:r>
            <a:r>
              <a:rPr lang="de-CH" sz="2000" dirty="0"/>
              <a:t> 3 </a:t>
            </a:r>
            <a:r>
              <a:rPr lang="de-CH" sz="2000" dirty="0" err="1"/>
              <a:t>sanctions</a:t>
            </a:r>
            <a:r>
              <a:rPr lang="de-CH" sz="2000" dirty="0"/>
              <a:t> </a:t>
            </a:r>
            <a:r>
              <a:rPr lang="de-CH" sz="2000" dirty="0" err="1"/>
              <a:t>avec</a:t>
            </a:r>
            <a:r>
              <a:rPr lang="de-CH" sz="2000" dirty="0"/>
              <a:t> </a:t>
            </a:r>
            <a:r>
              <a:rPr lang="de-CH" sz="2000" dirty="0" err="1"/>
              <a:t>numéro</a:t>
            </a:r>
            <a:r>
              <a:rPr lang="de-CH" sz="2000" dirty="0"/>
              <a:t> </a:t>
            </a:r>
            <a:r>
              <a:rPr lang="de-CH" sz="2000" dirty="0" err="1"/>
              <a:t>pour</a:t>
            </a:r>
            <a:r>
              <a:rPr lang="de-CH" sz="2000" dirty="0"/>
              <a:t> </a:t>
            </a:r>
            <a:r>
              <a:rPr lang="de-CH" sz="2000" dirty="0" err="1"/>
              <a:t>chaque</a:t>
            </a:r>
            <a:r>
              <a:rPr lang="de-CH" sz="2000" dirty="0"/>
              <a:t> </a:t>
            </a:r>
            <a:r>
              <a:rPr lang="de-CH" sz="2000" dirty="0" err="1"/>
              <a:t>équipe</a:t>
            </a:r>
            <a:r>
              <a:rPr lang="de-CH" sz="2000" dirty="0"/>
              <a:t>, le </a:t>
            </a:r>
            <a:r>
              <a:rPr lang="de-CH" sz="2000" dirty="0" err="1"/>
              <a:t>carton</a:t>
            </a:r>
            <a:r>
              <a:rPr lang="de-CH" sz="2000" dirty="0"/>
              <a:t> </a:t>
            </a:r>
            <a:r>
              <a:rPr lang="de-CH" sz="2000" dirty="0" err="1"/>
              <a:t>n’est</a:t>
            </a:r>
            <a:r>
              <a:rPr lang="de-CH" sz="2000" dirty="0"/>
              <a:t> </a:t>
            </a:r>
            <a:r>
              <a:rPr lang="de-CH" sz="2000" dirty="0" err="1"/>
              <a:t>pas</a:t>
            </a:r>
            <a:r>
              <a:rPr lang="de-CH" sz="2000" dirty="0"/>
              <a:t> </a:t>
            </a:r>
            <a:r>
              <a:rPr lang="de-CH" sz="2000" dirty="0" err="1"/>
              <a:t>nécessaire</a:t>
            </a:r>
            <a:r>
              <a:rPr lang="de-CH" sz="2000" dirty="0"/>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3719"/>
            <a:ext cx="3151744" cy="420028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98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normAutofit/>
          </a:bodyPr>
          <a:lstStyle/>
          <a:p>
            <a:r>
              <a:rPr lang="de-CH" dirty="0" err="1"/>
              <a:t>Contenu</a:t>
            </a:r>
            <a:endParaRPr lang="de-CH" dirty="0"/>
          </a:p>
        </p:txBody>
      </p:sp>
      <p:sp>
        <p:nvSpPr>
          <p:cNvPr id="11" name="Untertitel 10"/>
          <p:cNvSpPr>
            <a:spLocks noGrp="1"/>
          </p:cNvSpPr>
          <p:nvPr>
            <p:ph idx="1"/>
          </p:nvPr>
        </p:nvSpPr>
        <p:spPr/>
        <p:txBody>
          <a:bodyPr vert="horz" lIns="91440" tIns="45720" rIns="91440" bIns="45720" rtlCol="0">
            <a:noAutofit/>
          </a:bodyPr>
          <a:lstStyle/>
          <a:p>
            <a:pPr>
              <a:lnSpc>
                <a:spcPct val="114000"/>
              </a:lnSpc>
              <a:buFont typeface="Wingdings" panose="05000000000000000000" pitchFamily="2" charset="2"/>
              <a:buChar char="Ø"/>
            </a:pPr>
            <a:r>
              <a:rPr lang="de-CH" sz="1800" dirty="0"/>
              <a:t>Formation CR</a:t>
            </a:r>
          </a:p>
          <a:p>
            <a:pPr>
              <a:lnSpc>
                <a:spcPct val="114000"/>
              </a:lnSpc>
              <a:buFont typeface="Wingdings" panose="05000000000000000000" pitchFamily="2" charset="2"/>
              <a:buChar char="Ø"/>
            </a:pPr>
            <a:r>
              <a:rPr lang="de-CH" sz="1800" dirty="0" err="1"/>
              <a:t>Travail</a:t>
            </a:r>
            <a:r>
              <a:rPr lang="de-CH" sz="1800" dirty="0"/>
              <a:t> </a:t>
            </a:r>
            <a:r>
              <a:rPr lang="de-CH" sz="1800" dirty="0" err="1"/>
              <a:t>d’équipe</a:t>
            </a:r>
            <a:endParaRPr lang="de-CH" sz="1800" dirty="0"/>
          </a:p>
          <a:p>
            <a:pPr>
              <a:lnSpc>
                <a:spcPct val="114000"/>
              </a:lnSpc>
              <a:buFont typeface="Wingdings" panose="05000000000000000000" pitchFamily="2" charset="2"/>
              <a:buChar char="Ø"/>
            </a:pPr>
            <a:r>
              <a:rPr lang="de-CH" sz="1800" dirty="0" err="1"/>
              <a:t>Principes</a:t>
            </a:r>
            <a:r>
              <a:rPr lang="de-CH" sz="1800" dirty="0"/>
              <a:t> de </a:t>
            </a:r>
            <a:r>
              <a:rPr lang="de-CH" sz="1800" dirty="0" err="1"/>
              <a:t>base</a:t>
            </a:r>
            <a:endParaRPr lang="de-CH" sz="1800" dirty="0"/>
          </a:p>
          <a:p>
            <a:pPr>
              <a:lnSpc>
                <a:spcPct val="114000"/>
              </a:lnSpc>
              <a:buFont typeface="Wingdings" panose="05000000000000000000" pitchFamily="2" charset="2"/>
              <a:buChar char="Ø"/>
            </a:pPr>
            <a:r>
              <a:rPr lang="de-CH" sz="1800" dirty="0" err="1"/>
              <a:t>Préparation</a:t>
            </a:r>
            <a:r>
              <a:rPr lang="de-CH" sz="1800" dirty="0"/>
              <a:t> du </a:t>
            </a:r>
            <a:r>
              <a:rPr lang="de-CH" sz="1800" dirty="0" err="1"/>
              <a:t>match</a:t>
            </a:r>
            <a:endParaRPr lang="de-CH" sz="1800" dirty="0"/>
          </a:p>
          <a:p>
            <a:pPr>
              <a:lnSpc>
                <a:spcPct val="114000"/>
              </a:lnSpc>
              <a:buFont typeface="Wingdings" panose="05000000000000000000" pitchFamily="2" charset="2"/>
              <a:buChar char="Ø"/>
            </a:pPr>
            <a:r>
              <a:rPr lang="de-CH" sz="1800" dirty="0" err="1"/>
              <a:t>Tâches</a:t>
            </a:r>
            <a:r>
              <a:rPr lang="de-CH" sz="1800" dirty="0"/>
              <a:t> à la </a:t>
            </a:r>
            <a:r>
              <a:rPr lang="de-CH" sz="1800" dirty="0" err="1"/>
              <a:t>table</a:t>
            </a:r>
            <a:r>
              <a:rPr lang="de-CH" sz="1800" dirty="0"/>
              <a:t> </a:t>
            </a:r>
            <a:r>
              <a:rPr lang="de-CH" sz="1800" dirty="0" err="1"/>
              <a:t>durant</a:t>
            </a:r>
            <a:r>
              <a:rPr lang="de-CH" sz="1800" dirty="0"/>
              <a:t> le </a:t>
            </a:r>
            <a:r>
              <a:rPr lang="de-CH" sz="1800" dirty="0" err="1"/>
              <a:t>match</a:t>
            </a:r>
            <a:endParaRPr lang="de-CH" sz="1800" dirty="0"/>
          </a:p>
          <a:p>
            <a:pPr>
              <a:lnSpc>
                <a:spcPct val="114000"/>
              </a:lnSpc>
              <a:buFont typeface="Wingdings" panose="05000000000000000000" pitchFamily="2" charset="2"/>
              <a:buChar char="Ø"/>
            </a:pPr>
            <a:r>
              <a:rPr lang="de-CH" sz="1800" dirty="0" err="1"/>
              <a:t>Situations</a:t>
            </a:r>
            <a:r>
              <a:rPr lang="de-CH" sz="1800" dirty="0"/>
              <a:t> </a:t>
            </a:r>
            <a:r>
              <a:rPr lang="de-CH" sz="1800" dirty="0" err="1"/>
              <a:t>critiques</a:t>
            </a:r>
            <a:r>
              <a:rPr lang="de-CH" sz="1800" dirty="0"/>
              <a:t> à la </a:t>
            </a:r>
            <a:r>
              <a:rPr lang="de-CH" sz="1800" dirty="0" err="1"/>
              <a:t>table</a:t>
            </a:r>
            <a:endParaRPr lang="de-CH" sz="1800" dirty="0"/>
          </a:p>
          <a:p>
            <a:pPr>
              <a:lnSpc>
                <a:spcPct val="114000"/>
              </a:lnSpc>
              <a:buFont typeface="Wingdings" panose="05000000000000000000" pitchFamily="2" charset="2"/>
              <a:buChar char="Ø"/>
            </a:pPr>
            <a:r>
              <a:rPr lang="de-CH" sz="1800" dirty="0" err="1"/>
              <a:t>Tâches</a:t>
            </a:r>
            <a:r>
              <a:rPr lang="de-CH" sz="1800" dirty="0"/>
              <a:t> </a:t>
            </a:r>
            <a:r>
              <a:rPr lang="de-CH" sz="1800" dirty="0" err="1"/>
              <a:t>après</a:t>
            </a:r>
            <a:r>
              <a:rPr lang="de-CH" sz="1800" dirty="0"/>
              <a:t> le </a:t>
            </a:r>
            <a:r>
              <a:rPr lang="de-CH" sz="1800" dirty="0" err="1"/>
              <a:t>match</a:t>
            </a:r>
            <a:endParaRPr lang="de-CH" sz="1800" dirty="0"/>
          </a:p>
          <a:p>
            <a:pPr>
              <a:lnSpc>
                <a:spcPct val="114000"/>
              </a:lnSpc>
              <a:buFont typeface="Wingdings" panose="05000000000000000000" pitchFamily="2" charset="2"/>
              <a:buChar char="Ø"/>
            </a:pPr>
            <a:r>
              <a:rPr lang="de-CH" sz="1800" dirty="0" err="1"/>
              <a:t>Sanctions</a:t>
            </a:r>
            <a:endParaRPr lang="de-CH" sz="1800" dirty="0"/>
          </a:p>
          <a:p>
            <a:pPr>
              <a:lnSpc>
                <a:spcPct val="114000"/>
              </a:lnSpc>
              <a:buFont typeface="Wingdings" panose="05000000000000000000" pitchFamily="2" charset="2"/>
              <a:buChar char="Ø"/>
            </a:pPr>
            <a:r>
              <a:rPr lang="de-CH" sz="1800" dirty="0" smtClean="0"/>
              <a:t>Team-Time-Out</a:t>
            </a:r>
            <a:endParaRPr lang="de-CH" sz="1800" dirty="0"/>
          </a:p>
          <a:p>
            <a:pPr>
              <a:lnSpc>
                <a:spcPct val="114000"/>
              </a:lnSpc>
              <a:buFont typeface="Wingdings" panose="05000000000000000000" pitchFamily="2" charset="2"/>
              <a:buChar char="Ø"/>
            </a:pPr>
            <a:r>
              <a:rPr lang="de-CH" sz="1800" dirty="0" err="1"/>
              <a:t>Droit</a:t>
            </a:r>
            <a:r>
              <a:rPr lang="de-CH" sz="1800" dirty="0"/>
              <a:t> de </a:t>
            </a:r>
            <a:r>
              <a:rPr lang="de-CH" sz="1800" dirty="0" err="1"/>
              <a:t>participation</a:t>
            </a:r>
            <a:endParaRPr lang="de-CH" sz="1800" dirty="0"/>
          </a:p>
          <a:p>
            <a:pPr>
              <a:lnSpc>
                <a:spcPct val="114000"/>
              </a:lnSpc>
              <a:buFont typeface="Wingdings" panose="05000000000000000000" pitchFamily="2" charset="2"/>
              <a:buChar char="Ø"/>
            </a:pPr>
            <a:r>
              <a:rPr lang="de-CH" sz="1800" dirty="0" err="1"/>
              <a:t>Officiels</a:t>
            </a:r>
            <a:r>
              <a:rPr lang="de-CH" sz="1800" dirty="0"/>
              <a:t> </a:t>
            </a:r>
            <a:r>
              <a:rPr lang="de-CH" sz="1800" dirty="0" err="1"/>
              <a:t>d’équipe</a:t>
            </a:r>
            <a:endParaRPr lang="de-CH" sz="1800" dirty="0"/>
          </a:p>
          <a:p>
            <a:pPr>
              <a:lnSpc>
                <a:spcPct val="114000"/>
              </a:lnSpc>
              <a:buFont typeface="Wingdings" panose="05000000000000000000" pitchFamily="2" charset="2"/>
              <a:buChar char="Ø"/>
            </a:pPr>
            <a:r>
              <a:rPr lang="de-CH" sz="1800" dirty="0" err="1"/>
              <a:t>Nouveautés</a:t>
            </a:r>
            <a:r>
              <a:rPr lang="de-CH" sz="1800" dirty="0"/>
              <a:t> en </a:t>
            </a:r>
            <a:r>
              <a:rPr lang="de-CH" sz="1800" dirty="0" err="1"/>
              <a:t>vue</a:t>
            </a:r>
            <a:r>
              <a:rPr lang="de-CH" sz="1800" dirty="0"/>
              <a:t> de la </a:t>
            </a:r>
            <a:r>
              <a:rPr lang="de-CH" sz="1800" dirty="0" err="1"/>
              <a:t>saison</a:t>
            </a:r>
            <a:r>
              <a:rPr lang="de-CH" sz="1800" dirty="0"/>
              <a:t> 2018/19</a:t>
            </a:r>
            <a:endParaRPr lang="de-CH" sz="1800" dirty="0"/>
          </a:p>
          <a:p>
            <a:pPr>
              <a:lnSpc>
                <a:spcPct val="114000"/>
              </a:lnSpc>
              <a:buFont typeface="Wingdings" panose="05000000000000000000" pitchFamily="2" charset="2"/>
              <a:buChar char="Ø"/>
            </a:pPr>
            <a:endParaRPr lang="de-CH" sz="1800" dirty="0"/>
          </a:p>
        </p:txBody>
      </p:sp>
    </p:spTree>
    <p:extLst>
      <p:ext uri="{BB962C8B-B14F-4D97-AF65-F5344CB8AC3E}">
        <p14:creationId xmlns:p14="http://schemas.microsoft.com/office/powerpoint/2010/main" val="2262542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Situations</a:t>
            </a:r>
            <a:r>
              <a:rPr lang="de-CH" dirty="0"/>
              <a:t> </a:t>
            </a:r>
            <a:r>
              <a:rPr lang="de-CH" dirty="0" err="1"/>
              <a:t>critiques</a:t>
            </a:r>
            <a:endParaRPr lang="de-CH" dirty="0"/>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sz="2000" dirty="0"/>
              <a:t>Les AR </a:t>
            </a:r>
            <a:r>
              <a:rPr lang="de-CH" sz="2000" dirty="0" err="1"/>
              <a:t>sont</a:t>
            </a:r>
            <a:r>
              <a:rPr lang="de-CH" sz="2000" dirty="0"/>
              <a:t> </a:t>
            </a:r>
            <a:r>
              <a:rPr lang="de-CH" sz="2000" dirty="0" err="1"/>
              <a:t>souvent</a:t>
            </a:r>
            <a:r>
              <a:rPr lang="de-CH" sz="2000" dirty="0"/>
              <a:t> </a:t>
            </a:r>
            <a:r>
              <a:rPr lang="de-CH" sz="2000" b="1" dirty="0" err="1">
                <a:solidFill>
                  <a:srgbClr val="C00000"/>
                </a:solidFill>
              </a:rPr>
              <a:t>surpris</a:t>
            </a:r>
            <a:r>
              <a:rPr lang="de-CH" sz="2000" dirty="0"/>
              <a:t> par </a:t>
            </a:r>
            <a:r>
              <a:rPr lang="de-CH" sz="2000" dirty="0" err="1"/>
              <a:t>l’intervention</a:t>
            </a:r>
            <a:r>
              <a:rPr lang="de-CH" sz="2000" dirty="0"/>
              <a:t> du DEL et/</a:t>
            </a:r>
            <a:r>
              <a:rPr lang="de-CH" sz="2000" dirty="0" err="1"/>
              <a:t>ou</a:t>
            </a:r>
            <a:r>
              <a:rPr lang="de-CH" sz="2000" dirty="0"/>
              <a:t> CR/S!</a:t>
            </a:r>
            <a:endParaRPr lang="de-CH" sz="2000" b="1" dirty="0">
              <a:solidFill>
                <a:srgbClr val="C00000"/>
              </a:solidFill>
            </a:endParaRPr>
          </a:p>
          <a:p>
            <a:pPr marL="0" indent="0" algn="ctr">
              <a:lnSpc>
                <a:spcPct val="114000"/>
              </a:lnSpc>
              <a:buNone/>
            </a:pPr>
            <a:endParaRPr lang="de-CH" sz="2000" b="1" dirty="0">
              <a:solidFill>
                <a:srgbClr val="C00000"/>
              </a:solidFill>
            </a:endParaRPr>
          </a:p>
          <a:p>
            <a:pPr marL="0" indent="0" algn="ctr">
              <a:lnSpc>
                <a:spcPct val="114000"/>
              </a:lnSpc>
              <a:buNone/>
            </a:pPr>
            <a:r>
              <a:rPr lang="de-CH" sz="2000" b="1" dirty="0">
                <a:solidFill>
                  <a:srgbClr val="C00000"/>
                </a:solidFill>
              </a:rPr>
              <a:t>Attention CR: </a:t>
            </a:r>
            <a:r>
              <a:rPr lang="de-CH" sz="2000" b="1" dirty="0" err="1">
                <a:solidFill>
                  <a:srgbClr val="C00000"/>
                </a:solidFill>
              </a:rPr>
              <a:t>signal</a:t>
            </a:r>
            <a:r>
              <a:rPr lang="de-CH" sz="2000" b="1" dirty="0">
                <a:solidFill>
                  <a:srgbClr val="C00000"/>
                </a:solidFill>
              </a:rPr>
              <a:t> sonore avant </a:t>
            </a:r>
            <a:r>
              <a:rPr lang="de-CH" sz="2000" b="1" dirty="0" err="1">
                <a:solidFill>
                  <a:srgbClr val="C00000"/>
                </a:solidFill>
              </a:rPr>
              <a:t>l’horloge</a:t>
            </a:r>
            <a:r>
              <a:rPr lang="de-CH" sz="2000" b="1" dirty="0">
                <a:solidFill>
                  <a:srgbClr val="C00000"/>
                </a:solidFill>
              </a:rPr>
              <a:t>!!!</a:t>
            </a:r>
          </a:p>
          <a:p>
            <a:pPr marL="0" indent="0">
              <a:lnSpc>
                <a:spcPct val="114000"/>
              </a:lnSpc>
              <a:buNone/>
            </a:pPr>
            <a:endParaRPr lang="de-CH" sz="2000" dirty="0"/>
          </a:p>
          <a:p>
            <a:pPr marL="0" indent="0">
              <a:lnSpc>
                <a:spcPct val="114000"/>
              </a:lnSpc>
              <a:buNone/>
            </a:pPr>
            <a:r>
              <a:rPr lang="de-CH" sz="2000" dirty="0"/>
              <a:t>Les CR/S </a:t>
            </a:r>
            <a:r>
              <a:rPr lang="de-CH" sz="2000" dirty="0" err="1"/>
              <a:t>doivent</a:t>
            </a:r>
            <a:r>
              <a:rPr lang="de-CH" sz="2000" dirty="0"/>
              <a:t> </a:t>
            </a:r>
            <a:r>
              <a:rPr lang="de-CH" sz="2000" dirty="0" err="1"/>
              <a:t>pouvoir</a:t>
            </a:r>
            <a:r>
              <a:rPr lang="de-CH" sz="2000" dirty="0"/>
              <a:t> se </a:t>
            </a:r>
            <a:r>
              <a:rPr lang="de-CH" sz="2000" dirty="0" err="1"/>
              <a:t>souvenir</a:t>
            </a:r>
            <a:r>
              <a:rPr lang="de-CH" sz="2000" dirty="0"/>
              <a:t> de la </a:t>
            </a:r>
            <a:r>
              <a:rPr lang="de-CH" sz="2000" dirty="0" err="1"/>
              <a:t>situation</a:t>
            </a:r>
            <a:r>
              <a:rPr lang="de-CH" sz="2000" dirty="0"/>
              <a:t> </a:t>
            </a:r>
            <a:r>
              <a:rPr lang="de-CH" sz="2000" dirty="0" err="1"/>
              <a:t>sur</a:t>
            </a:r>
            <a:r>
              <a:rPr lang="de-CH" sz="2000" dirty="0"/>
              <a:t> le </a:t>
            </a:r>
            <a:r>
              <a:rPr lang="de-CH" sz="2000" dirty="0" err="1"/>
              <a:t>terrain</a:t>
            </a:r>
            <a:r>
              <a:rPr lang="de-CH" sz="2000" dirty="0"/>
              <a:t> au </a:t>
            </a:r>
            <a:r>
              <a:rPr lang="de-CH" sz="2000" dirty="0" err="1"/>
              <a:t>moment</a:t>
            </a:r>
            <a:r>
              <a:rPr lang="de-CH" sz="2000" dirty="0"/>
              <a:t> de </a:t>
            </a:r>
            <a:r>
              <a:rPr lang="de-CH" sz="2000" dirty="0" err="1"/>
              <a:t>l’interruption</a:t>
            </a:r>
            <a:r>
              <a:rPr lang="de-CH" sz="2000" dirty="0"/>
              <a:t> du </a:t>
            </a:r>
            <a:r>
              <a:rPr lang="de-CH" sz="2000" dirty="0" err="1"/>
              <a:t>jeu</a:t>
            </a:r>
            <a:r>
              <a:rPr lang="de-CH" sz="2000" dirty="0"/>
              <a:t>: </a:t>
            </a:r>
          </a:p>
          <a:p>
            <a:pPr>
              <a:lnSpc>
                <a:spcPct val="114000"/>
              </a:lnSpc>
              <a:buFont typeface="Wingdings" panose="05000000000000000000" pitchFamily="2" charset="2"/>
              <a:buChar char="Ø"/>
            </a:pPr>
            <a:r>
              <a:rPr lang="de-CH" sz="2000" dirty="0" err="1"/>
              <a:t>Où</a:t>
            </a:r>
            <a:r>
              <a:rPr lang="de-CH" sz="2000" dirty="0"/>
              <a:t> </a:t>
            </a:r>
            <a:r>
              <a:rPr lang="de-CH" sz="2000" dirty="0" err="1"/>
              <a:t>est</a:t>
            </a:r>
            <a:r>
              <a:rPr lang="de-CH" sz="2000" dirty="0"/>
              <a:t> le </a:t>
            </a:r>
            <a:r>
              <a:rPr lang="de-CH" sz="2000" dirty="0" err="1"/>
              <a:t>ballon</a:t>
            </a:r>
            <a:r>
              <a:rPr lang="de-CH" sz="2000" dirty="0"/>
              <a:t>?</a:t>
            </a:r>
          </a:p>
          <a:p>
            <a:pPr>
              <a:lnSpc>
                <a:spcPct val="114000"/>
              </a:lnSpc>
              <a:buFont typeface="Wingdings" panose="05000000000000000000" pitchFamily="2" charset="2"/>
              <a:buChar char="Ø"/>
            </a:pPr>
            <a:r>
              <a:rPr lang="de-CH" sz="2000" dirty="0"/>
              <a:t>Quelle </a:t>
            </a:r>
            <a:r>
              <a:rPr lang="de-CH" sz="2000" dirty="0" err="1"/>
              <a:t>équipe</a:t>
            </a:r>
            <a:r>
              <a:rPr lang="de-CH" sz="2000" dirty="0"/>
              <a:t> </a:t>
            </a:r>
            <a:r>
              <a:rPr lang="de-CH" sz="2000" dirty="0" err="1"/>
              <a:t>est</a:t>
            </a:r>
            <a:r>
              <a:rPr lang="de-CH" sz="2000" dirty="0"/>
              <a:t> en </a:t>
            </a:r>
            <a:r>
              <a:rPr lang="de-CH" sz="2000" dirty="0" err="1"/>
              <a:t>possession</a:t>
            </a:r>
            <a:r>
              <a:rPr lang="de-CH" sz="2000" dirty="0"/>
              <a:t> du </a:t>
            </a:r>
            <a:r>
              <a:rPr lang="de-CH" sz="2000" dirty="0" err="1"/>
              <a:t>ballon</a:t>
            </a:r>
            <a:r>
              <a:rPr lang="de-CH" sz="2000" dirty="0"/>
              <a:t>?</a:t>
            </a:r>
          </a:p>
          <a:p>
            <a:pPr>
              <a:lnSpc>
                <a:spcPct val="114000"/>
              </a:lnSpc>
              <a:buFont typeface="Wingdings" panose="05000000000000000000" pitchFamily="2" charset="2"/>
              <a:buChar char="Ø"/>
            </a:pPr>
            <a:r>
              <a:rPr lang="de-CH" sz="2000" dirty="0"/>
              <a:t>Avec </a:t>
            </a:r>
            <a:r>
              <a:rPr lang="de-CH" sz="2000" dirty="0" err="1"/>
              <a:t>quel</a:t>
            </a:r>
            <a:r>
              <a:rPr lang="de-CH" sz="2000" dirty="0"/>
              <a:t> </a:t>
            </a:r>
            <a:r>
              <a:rPr lang="de-CH" sz="2000" dirty="0" err="1"/>
              <a:t>tir</a:t>
            </a:r>
            <a:r>
              <a:rPr lang="de-CH" sz="2000" dirty="0"/>
              <a:t>/</a:t>
            </a:r>
            <a:r>
              <a:rPr lang="de-CH" sz="2000" dirty="0" err="1"/>
              <a:t>action</a:t>
            </a:r>
            <a:r>
              <a:rPr lang="de-CH" sz="2000" dirty="0"/>
              <a:t> le </a:t>
            </a:r>
            <a:r>
              <a:rPr lang="de-CH" sz="2000" dirty="0" err="1"/>
              <a:t>match</a:t>
            </a:r>
            <a:r>
              <a:rPr lang="de-CH" sz="2000" dirty="0"/>
              <a:t> </a:t>
            </a:r>
            <a:r>
              <a:rPr lang="de-CH" sz="2000" dirty="0" err="1"/>
              <a:t>sera</a:t>
            </a:r>
            <a:r>
              <a:rPr lang="de-CH" sz="2000" dirty="0"/>
              <a:t> </a:t>
            </a:r>
            <a:r>
              <a:rPr lang="de-CH" sz="2000" dirty="0" err="1"/>
              <a:t>poursuivi</a:t>
            </a:r>
            <a:r>
              <a:rPr lang="de-CH" sz="2000" dirty="0"/>
              <a:t>? </a:t>
            </a:r>
          </a:p>
        </p:txBody>
      </p:sp>
    </p:spTree>
    <p:extLst>
      <p:ext uri="{BB962C8B-B14F-4D97-AF65-F5344CB8AC3E}">
        <p14:creationId xmlns:p14="http://schemas.microsoft.com/office/powerpoint/2010/main" val="333105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a:t>Situations</a:t>
            </a:r>
            <a:r>
              <a:rPr lang="de-CH" dirty="0"/>
              <a:t> </a:t>
            </a:r>
            <a:r>
              <a:rPr lang="de-CH" dirty="0" err="1"/>
              <a:t>critiques</a:t>
            </a:r>
            <a:endParaRPr lang="de-CH" dirty="0"/>
          </a:p>
        </p:txBody>
      </p:sp>
      <p:sp>
        <p:nvSpPr>
          <p:cNvPr id="3" name="Inhaltsplatzhalter 2"/>
          <p:cNvSpPr>
            <a:spLocks noGrp="1"/>
          </p:cNvSpPr>
          <p:nvPr>
            <p:ph idx="1"/>
          </p:nvPr>
        </p:nvSpPr>
        <p:spPr>
          <a:xfrm>
            <a:off x="1115616" y="1268760"/>
            <a:ext cx="7740680" cy="4565104"/>
          </a:xfrm>
        </p:spPr>
        <p:txBody>
          <a:bodyPr vert="horz" lIns="91440" tIns="45720" rIns="91440" bIns="45720" rtlCol="0">
            <a:noAutofit/>
          </a:bodyPr>
          <a:lstStyle/>
          <a:p>
            <a:pPr marL="0" indent="0">
              <a:lnSpc>
                <a:spcPct val="114000"/>
              </a:lnSpc>
              <a:buNone/>
            </a:pPr>
            <a:r>
              <a:rPr lang="de-CH" b="1" dirty="0"/>
              <a:t>Team-Time-Out</a:t>
            </a:r>
          </a:p>
          <a:p>
            <a:pPr>
              <a:lnSpc>
                <a:spcPct val="114000"/>
              </a:lnSpc>
              <a:buFont typeface="Wingdings" panose="05000000000000000000" pitchFamily="2" charset="2"/>
              <a:buChar char="Ø"/>
            </a:pPr>
            <a:r>
              <a:rPr lang="de-CH" sz="1800" dirty="0"/>
              <a:t>CR </a:t>
            </a:r>
            <a:r>
              <a:rPr lang="de-CH" sz="1800" dirty="0" err="1"/>
              <a:t>ou</a:t>
            </a:r>
            <a:r>
              <a:rPr lang="de-CH" sz="1800" dirty="0"/>
              <a:t> DEL </a:t>
            </a:r>
            <a:r>
              <a:rPr lang="de-CH" sz="1800" dirty="0" err="1"/>
              <a:t>interromprent</a:t>
            </a:r>
            <a:r>
              <a:rPr lang="de-CH" sz="1800" dirty="0"/>
              <a:t> le </a:t>
            </a:r>
            <a:r>
              <a:rPr lang="de-CH" sz="1800" dirty="0" err="1"/>
              <a:t>match</a:t>
            </a:r>
            <a:r>
              <a:rPr lang="de-CH" sz="1800" dirty="0"/>
              <a:t> </a:t>
            </a:r>
            <a:r>
              <a:rPr lang="de-CH" sz="1800" dirty="0" err="1"/>
              <a:t>tout</a:t>
            </a:r>
            <a:r>
              <a:rPr lang="de-CH" sz="1800" dirty="0"/>
              <a:t> de </a:t>
            </a:r>
            <a:r>
              <a:rPr lang="de-CH" sz="1800" dirty="0" err="1"/>
              <a:t>suite</a:t>
            </a:r>
            <a:endParaRPr lang="de-CH" sz="1800" dirty="0"/>
          </a:p>
          <a:p>
            <a:pPr>
              <a:lnSpc>
                <a:spcPct val="114000"/>
              </a:lnSpc>
              <a:buFont typeface="Wingdings" panose="05000000000000000000" pitchFamily="2" charset="2"/>
              <a:buChar char="Ø"/>
            </a:pPr>
            <a:r>
              <a:rPr lang="de-CH" sz="1800" dirty="0" err="1"/>
              <a:t>Montrer</a:t>
            </a:r>
            <a:r>
              <a:rPr lang="de-CH" sz="1800" dirty="0"/>
              <a:t> </a:t>
            </a:r>
            <a:r>
              <a:rPr lang="de-CH" sz="1800" dirty="0" err="1"/>
              <a:t>l’équipe</a:t>
            </a:r>
            <a:r>
              <a:rPr lang="de-CH" sz="1800" dirty="0"/>
              <a:t> </a:t>
            </a:r>
            <a:r>
              <a:rPr lang="de-CH" sz="1800" dirty="0" err="1"/>
              <a:t>demandeuse</a:t>
            </a:r>
            <a:r>
              <a:rPr lang="de-CH" sz="1800" dirty="0"/>
              <a:t> </a:t>
            </a:r>
            <a:r>
              <a:rPr lang="de-CH" sz="1800" dirty="0" err="1"/>
              <a:t>avec</a:t>
            </a:r>
            <a:r>
              <a:rPr lang="de-CH" sz="1800" dirty="0"/>
              <a:t> le </a:t>
            </a:r>
            <a:r>
              <a:rPr lang="de-CH" sz="1800" dirty="0" err="1"/>
              <a:t>carton</a:t>
            </a:r>
            <a:r>
              <a:rPr lang="de-CH" sz="1800" dirty="0"/>
              <a:t> TTO</a:t>
            </a:r>
          </a:p>
          <a:p>
            <a:pPr>
              <a:lnSpc>
                <a:spcPct val="114000"/>
              </a:lnSpc>
              <a:buFont typeface="Wingdings" panose="05000000000000000000" pitchFamily="2" charset="2"/>
              <a:buChar char="Ø"/>
            </a:pPr>
            <a:r>
              <a:rPr lang="de-CH" sz="1800" dirty="0" err="1"/>
              <a:t>Très</a:t>
            </a:r>
            <a:r>
              <a:rPr lang="de-CH" sz="1800" dirty="0"/>
              <a:t> </a:t>
            </a:r>
            <a:r>
              <a:rPr lang="de-CH" sz="1800" dirty="0" err="1"/>
              <a:t>critique</a:t>
            </a:r>
            <a:r>
              <a:rPr lang="de-CH" sz="1800" dirty="0"/>
              <a:t>: AR </a:t>
            </a:r>
            <a:r>
              <a:rPr lang="de-CH" sz="1800" dirty="0" err="1"/>
              <a:t>n’entend</a:t>
            </a:r>
            <a:r>
              <a:rPr lang="de-CH" sz="1800" dirty="0"/>
              <a:t> </a:t>
            </a:r>
            <a:r>
              <a:rPr lang="de-CH" sz="1800" dirty="0" err="1"/>
              <a:t>pas</a:t>
            </a:r>
            <a:r>
              <a:rPr lang="de-CH" sz="1800" dirty="0"/>
              <a:t> le </a:t>
            </a:r>
            <a:r>
              <a:rPr lang="de-CH" sz="1800" dirty="0" err="1"/>
              <a:t>signal</a:t>
            </a:r>
            <a:r>
              <a:rPr lang="de-CH" sz="1800" dirty="0"/>
              <a:t> sonore (</a:t>
            </a:r>
            <a:r>
              <a:rPr lang="de-CH" sz="1800" dirty="0" err="1"/>
              <a:t>sanctions</a:t>
            </a:r>
            <a:r>
              <a:rPr lang="de-CH" sz="1800" dirty="0"/>
              <a:t>/</a:t>
            </a:r>
            <a:r>
              <a:rPr lang="de-CH" sz="1800" dirty="0" err="1"/>
              <a:t>buts</a:t>
            </a:r>
            <a:r>
              <a:rPr lang="de-CH" sz="1800" dirty="0"/>
              <a:t>!)</a:t>
            </a:r>
          </a:p>
          <a:p>
            <a:pPr marL="0" indent="0">
              <a:lnSpc>
                <a:spcPct val="114000"/>
              </a:lnSpc>
              <a:buNone/>
            </a:pPr>
            <a:r>
              <a:rPr lang="de-CH" b="1" dirty="0" err="1"/>
              <a:t>Faute</a:t>
            </a:r>
            <a:r>
              <a:rPr lang="de-CH" b="1" dirty="0"/>
              <a:t> de </a:t>
            </a:r>
            <a:r>
              <a:rPr lang="de-CH" b="1" dirty="0" err="1"/>
              <a:t>changement</a:t>
            </a:r>
            <a:endParaRPr lang="de-CH" b="1" dirty="0"/>
          </a:p>
          <a:p>
            <a:pPr>
              <a:lnSpc>
                <a:spcPct val="114000"/>
              </a:lnSpc>
              <a:buFont typeface="Wingdings" panose="05000000000000000000" pitchFamily="2" charset="2"/>
              <a:buChar char="Ø"/>
            </a:pPr>
            <a:r>
              <a:rPr lang="de-CH" sz="1800" dirty="0" err="1"/>
              <a:t>Interrompre</a:t>
            </a:r>
            <a:r>
              <a:rPr lang="de-CH" sz="1800" dirty="0"/>
              <a:t> le </a:t>
            </a:r>
            <a:r>
              <a:rPr lang="de-CH" sz="1800" dirty="0" err="1"/>
              <a:t>match</a:t>
            </a:r>
            <a:endParaRPr lang="de-CH" sz="1800" dirty="0"/>
          </a:p>
          <a:p>
            <a:pPr>
              <a:lnSpc>
                <a:spcPct val="114000"/>
              </a:lnSpc>
              <a:buFont typeface="Wingdings" panose="05000000000000000000" pitchFamily="2" charset="2"/>
              <a:buChar char="Ø"/>
            </a:pPr>
            <a:r>
              <a:rPr lang="de-CH" sz="1800" dirty="0"/>
              <a:t>Faire </a:t>
            </a:r>
            <a:r>
              <a:rPr lang="de-CH" sz="1800" dirty="0" err="1"/>
              <a:t>venir</a:t>
            </a:r>
            <a:r>
              <a:rPr lang="de-CH" sz="1800" dirty="0"/>
              <a:t> </a:t>
            </a:r>
            <a:r>
              <a:rPr lang="de-CH" sz="1800" dirty="0" err="1"/>
              <a:t>l’AR</a:t>
            </a:r>
            <a:r>
              <a:rPr lang="de-CH" sz="1800" dirty="0"/>
              <a:t> à la </a:t>
            </a:r>
            <a:r>
              <a:rPr lang="de-CH" sz="1800" dirty="0" err="1"/>
              <a:t>table</a:t>
            </a:r>
            <a:r>
              <a:rPr lang="de-CH" sz="1800" dirty="0"/>
              <a:t> de </a:t>
            </a:r>
            <a:r>
              <a:rPr lang="de-CH" sz="1800" dirty="0" err="1"/>
              <a:t>chronométrage</a:t>
            </a:r>
            <a:endParaRPr lang="de-CH" sz="1800" dirty="0"/>
          </a:p>
          <a:p>
            <a:pPr marL="0" indent="0">
              <a:lnSpc>
                <a:spcPct val="114000"/>
              </a:lnSpc>
              <a:buNone/>
            </a:pPr>
            <a:r>
              <a:rPr lang="de-CH" b="1" dirty="0"/>
              <a:t>Coup </a:t>
            </a:r>
            <a:r>
              <a:rPr lang="de-CH" b="1" dirty="0" err="1"/>
              <a:t>franc</a:t>
            </a:r>
            <a:r>
              <a:rPr lang="de-CH" b="1" dirty="0"/>
              <a:t> </a:t>
            </a:r>
            <a:r>
              <a:rPr lang="de-CH" b="1" dirty="0" err="1"/>
              <a:t>fin</a:t>
            </a:r>
            <a:r>
              <a:rPr lang="de-CH" b="1" dirty="0"/>
              <a:t> de mi-</a:t>
            </a:r>
            <a:r>
              <a:rPr lang="de-CH" b="1" dirty="0" err="1"/>
              <a:t>temps</a:t>
            </a:r>
            <a:r>
              <a:rPr lang="de-CH" b="1" dirty="0"/>
              <a:t>/du </a:t>
            </a:r>
            <a:r>
              <a:rPr lang="de-CH" b="1" dirty="0" err="1"/>
              <a:t>match</a:t>
            </a:r>
            <a:endParaRPr lang="de-CH" sz="2800" b="1" dirty="0"/>
          </a:p>
          <a:p>
            <a:pPr>
              <a:lnSpc>
                <a:spcPct val="114000"/>
              </a:lnSpc>
              <a:buFont typeface="Wingdings" panose="05000000000000000000" pitchFamily="2" charset="2"/>
              <a:buChar char="Ø"/>
            </a:pPr>
            <a:r>
              <a:rPr lang="de-CH" sz="1800" dirty="0" err="1"/>
              <a:t>Seule</a:t>
            </a:r>
            <a:r>
              <a:rPr lang="de-CH" sz="1800" dirty="0"/>
              <a:t> </a:t>
            </a:r>
            <a:r>
              <a:rPr lang="de-CH" sz="1800" dirty="0" err="1"/>
              <a:t>l’équipe</a:t>
            </a:r>
            <a:r>
              <a:rPr lang="de-CH" sz="1800" dirty="0"/>
              <a:t> </a:t>
            </a:r>
            <a:r>
              <a:rPr lang="de-CH" sz="1800" dirty="0" err="1"/>
              <a:t>attaquante</a:t>
            </a:r>
            <a:r>
              <a:rPr lang="de-CH" sz="1800" dirty="0"/>
              <a:t> a le </a:t>
            </a:r>
            <a:r>
              <a:rPr lang="de-CH" sz="1800" dirty="0" err="1"/>
              <a:t>droit</a:t>
            </a:r>
            <a:r>
              <a:rPr lang="de-CH" sz="1800" dirty="0"/>
              <a:t> de </a:t>
            </a:r>
            <a:r>
              <a:rPr lang="de-CH" sz="1800" dirty="0" err="1"/>
              <a:t>remplacer</a:t>
            </a:r>
            <a:r>
              <a:rPr lang="de-CH" sz="1800" dirty="0"/>
              <a:t> </a:t>
            </a:r>
            <a:r>
              <a:rPr lang="de-CH" sz="1800" dirty="0" err="1"/>
              <a:t>un</a:t>
            </a:r>
            <a:r>
              <a:rPr lang="de-CH" sz="1800" dirty="0"/>
              <a:t> </a:t>
            </a:r>
            <a:r>
              <a:rPr lang="de-CH" sz="1800" dirty="0" err="1"/>
              <a:t>joueur</a:t>
            </a:r>
            <a:r>
              <a:rPr lang="de-CH" sz="1800" dirty="0"/>
              <a:t> </a:t>
            </a:r>
            <a:br>
              <a:rPr lang="de-CH" sz="1800" dirty="0"/>
            </a:br>
            <a:r>
              <a:rPr lang="de-CH" sz="1800" dirty="0" err="1">
                <a:solidFill>
                  <a:srgbClr val="FF0000"/>
                </a:solidFill>
              </a:rPr>
              <a:t>Exception</a:t>
            </a:r>
            <a:r>
              <a:rPr lang="de-CH" sz="1800" dirty="0">
                <a:solidFill>
                  <a:srgbClr val="FF0000"/>
                </a:solidFill>
              </a:rPr>
              <a:t>: si </a:t>
            </a:r>
            <a:r>
              <a:rPr lang="de-CH" sz="1800" dirty="0" err="1">
                <a:solidFill>
                  <a:srgbClr val="FF0000"/>
                </a:solidFill>
              </a:rPr>
              <a:t>l’équipe</a:t>
            </a:r>
            <a:r>
              <a:rPr lang="de-CH" sz="1800" dirty="0">
                <a:solidFill>
                  <a:srgbClr val="FF0000"/>
                </a:solidFill>
              </a:rPr>
              <a:t> en </a:t>
            </a:r>
            <a:r>
              <a:rPr lang="de-CH" sz="1800" dirty="0" err="1">
                <a:solidFill>
                  <a:srgbClr val="FF0000"/>
                </a:solidFill>
              </a:rPr>
              <a:t>défense</a:t>
            </a:r>
            <a:r>
              <a:rPr lang="de-CH" sz="1800" dirty="0">
                <a:solidFill>
                  <a:srgbClr val="FF0000"/>
                </a:solidFill>
              </a:rPr>
              <a:t> se </a:t>
            </a:r>
            <a:r>
              <a:rPr lang="de-CH" sz="1800" dirty="0" err="1">
                <a:solidFill>
                  <a:srgbClr val="FF0000"/>
                </a:solidFill>
              </a:rPr>
              <a:t>retrouve</a:t>
            </a:r>
            <a:r>
              <a:rPr lang="de-CH" sz="1800" dirty="0">
                <a:solidFill>
                  <a:srgbClr val="FF0000"/>
                </a:solidFill>
              </a:rPr>
              <a:t> </a:t>
            </a:r>
            <a:r>
              <a:rPr lang="de-CH" sz="1800" dirty="0" err="1">
                <a:solidFill>
                  <a:srgbClr val="FF0000"/>
                </a:solidFill>
              </a:rPr>
              <a:t>sans</a:t>
            </a:r>
            <a:r>
              <a:rPr lang="de-CH" sz="1800" dirty="0">
                <a:solidFill>
                  <a:srgbClr val="FF0000"/>
                </a:solidFill>
              </a:rPr>
              <a:t> </a:t>
            </a:r>
            <a:r>
              <a:rPr lang="de-CH" sz="1800" dirty="0" err="1">
                <a:solidFill>
                  <a:srgbClr val="FF0000"/>
                </a:solidFill>
              </a:rPr>
              <a:t>gardien</a:t>
            </a:r>
            <a:r>
              <a:rPr lang="de-CH" sz="1800" dirty="0">
                <a:solidFill>
                  <a:srgbClr val="FF0000"/>
                </a:solidFill>
              </a:rPr>
              <a:t>, </a:t>
            </a:r>
            <a:r>
              <a:rPr lang="de-CH" sz="1800" dirty="0" err="1">
                <a:solidFill>
                  <a:srgbClr val="FF0000"/>
                </a:solidFill>
              </a:rPr>
              <a:t>elle</a:t>
            </a:r>
            <a:r>
              <a:rPr lang="de-CH" sz="1800" dirty="0">
                <a:solidFill>
                  <a:srgbClr val="FF0000"/>
                </a:solidFill>
              </a:rPr>
              <a:t> </a:t>
            </a:r>
            <a:r>
              <a:rPr lang="de-CH" sz="1800" dirty="0" err="1">
                <a:solidFill>
                  <a:srgbClr val="FF0000"/>
                </a:solidFill>
              </a:rPr>
              <a:t>peut</a:t>
            </a:r>
            <a:r>
              <a:rPr lang="de-CH" sz="1800" dirty="0">
                <a:solidFill>
                  <a:srgbClr val="FF0000"/>
                </a:solidFill>
              </a:rPr>
              <a:t> </a:t>
            </a:r>
            <a:r>
              <a:rPr lang="de-CH" sz="1800" dirty="0" err="1">
                <a:solidFill>
                  <a:srgbClr val="FF0000"/>
                </a:solidFill>
              </a:rPr>
              <a:t>remplacer</a:t>
            </a:r>
            <a:r>
              <a:rPr lang="de-CH" sz="1800" dirty="0">
                <a:solidFill>
                  <a:srgbClr val="FF0000"/>
                </a:solidFill>
              </a:rPr>
              <a:t> </a:t>
            </a:r>
            <a:r>
              <a:rPr lang="de-CH" sz="1800" dirty="0" err="1">
                <a:solidFill>
                  <a:srgbClr val="FF0000"/>
                </a:solidFill>
              </a:rPr>
              <a:t>un</a:t>
            </a:r>
            <a:r>
              <a:rPr lang="de-CH" sz="1800" dirty="0">
                <a:solidFill>
                  <a:srgbClr val="FF0000"/>
                </a:solidFill>
              </a:rPr>
              <a:t> </a:t>
            </a:r>
            <a:r>
              <a:rPr lang="de-CH" sz="1800" dirty="0" err="1">
                <a:solidFill>
                  <a:srgbClr val="FF0000"/>
                </a:solidFill>
              </a:rPr>
              <a:t>joueur</a:t>
            </a:r>
            <a:r>
              <a:rPr lang="de-CH" sz="1800" dirty="0">
                <a:solidFill>
                  <a:srgbClr val="FF0000"/>
                </a:solidFill>
              </a:rPr>
              <a:t> de </a:t>
            </a:r>
            <a:r>
              <a:rPr lang="de-CH" sz="1800" dirty="0" err="1">
                <a:solidFill>
                  <a:srgbClr val="FF0000"/>
                </a:solidFill>
              </a:rPr>
              <a:t>champ</a:t>
            </a:r>
            <a:r>
              <a:rPr lang="de-CH" sz="1800" dirty="0">
                <a:solidFill>
                  <a:srgbClr val="FF0000"/>
                </a:solidFill>
              </a:rPr>
              <a:t> par le </a:t>
            </a:r>
            <a:r>
              <a:rPr lang="de-CH" sz="1800" dirty="0" err="1">
                <a:solidFill>
                  <a:srgbClr val="FF0000"/>
                </a:solidFill>
              </a:rPr>
              <a:t>gardien</a:t>
            </a:r>
            <a:r>
              <a:rPr lang="de-CH" sz="1800" dirty="0">
                <a:solidFill>
                  <a:srgbClr val="FF0000"/>
                </a:solidFill>
              </a:rPr>
              <a:t> </a:t>
            </a:r>
          </a:p>
        </p:txBody>
      </p:sp>
    </p:spTree>
    <p:extLst>
      <p:ext uri="{BB962C8B-B14F-4D97-AF65-F5344CB8AC3E}">
        <p14:creationId xmlns:p14="http://schemas.microsoft.com/office/powerpoint/2010/main" val="71437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a:t>Situations</a:t>
            </a:r>
            <a:r>
              <a:rPr lang="de-CH" dirty="0"/>
              <a:t> </a:t>
            </a:r>
            <a:r>
              <a:rPr lang="de-CH" dirty="0" err="1"/>
              <a:t>critiques</a:t>
            </a:r>
            <a:endParaRPr lang="de-CH" dirty="0"/>
          </a:p>
        </p:txBody>
      </p:sp>
      <p:sp>
        <p:nvSpPr>
          <p:cNvPr id="3" name="Inhaltsplatzhalter 2"/>
          <p:cNvSpPr>
            <a:spLocks noGrp="1"/>
          </p:cNvSpPr>
          <p:nvPr>
            <p:ph idx="1"/>
          </p:nvPr>
        </p:nvSpPr>
        <p:spPr>
          <a:xfrm>
            <a:off x="1115616" y="1600200"/>
            <a:ext cx="7740680" cy="4565104"/>
          </a:xfrm>
        </p:spPr>
        <p:txBody>
          <a:bodyPr vert="horz" lIns="91440" tIns="45720" rIns="91440" bIns="45720" rtlCol="0">
            <a:noAutofit/>
          </a:bodyPr>
          <a:lstStyle/>
          <a:p>
            <a:pPr marL="0" indent="0">
              <a:lnSpc>
                <a:spcPct val="114000"/>
              </a:lnSpc>
              <a:buNone/>
            </a:pPr>
            <a:r>
              <a:rPr lang="de-CH" b="1" dirty="0" err="1"/>
              <a:t>Discussions</a:t>
            </a:r>
            <a:r>
              <a:rPr lang="de-CH" b="1" dirty="0"/>
              <a:t> à la </a:t>
            </a:r>
            <a:r>
              <a:rPr lang="de-CH" b="1" dirty="0" err="1"/>
              <a:t>table</a:t>
            </a:r>
            <a:endParaRPr lang="de-CH" b="1" dirty="0"/>
          </a:p>
          <a:p>
            <a:pPr>
              <a:lnSpc>
                <a:spcPct val="114000"/>
              </a:lnSpc>
              <a:buFont typeface="Wingdings" panose="05000000000000000000" pitchFamily="2" charset="2"/>
              <a:buChar char="Ø"/>
            </a:pPr>
            <a:r>
              <a:rPr lang="de-CH" sz="2000" dirty="0"/>
              <a:t>Les CR/S </a:t>
            </a:r>
            <a:r>
              <a:rPr lang="de-CH" sz="2000" dirty="0" err="1"/>
              <a:t>discutent</a:t>
            </a:r>
            <a:r>
              <a:rPr lang="de-CH" sz="2000" dirty="0"/>
              <a:t> </a:t>
            </a:r>
            <a:r>
              <a:rPr lang="de-CH" sz="2000" dirty="0" err="1"/>
              <a:t>uniquement</a:t>
            </a:r>
            <a:r>
              <a:rPr lang="de-CH" sz="2000" dirty="0"/>
              <a:t> </a:t>
            </a:r>
            <a:r>
              <a:rPr lang="de-CH" sz="2000" dirty="0" err="1"/>
              <a:t>avec</a:t>
            </a:r>
            <a:r>
              <a:rPr lang="de-CH" sz="2000" dirty="0"/>
              <a:t> </a:t>
            </a:r>
            <a:r>
              <a:rPr lang="de-CH" sz="2000" dirty="0" err="1"/>
              <a:t>l’AR</a:t>
            </a:r>
            <a:r>
              <a:rPr lang="de-CH" sz="2000" dirty="0"/>
              <a:t> et le DEL</a:t>
            </a:r>
          </a:p>
          <a:p>
            <a:pPr>
              <a:lnSpc>
                <a:spcPct val="114000"/>
              </a:lnSpc>
              <a:buFont typeface="Wingdings" panose="05000000000000000000" pitchFamily="2" charset="2"/>
              <a:buChar char="Ø"/>
            </a:pPr>
            <a:r>
              <a:rPr lang="de-CH" sz="2000" dirty="0" err="1"/>
              <a:t>Pas</a:t>
            </a:r>
            <a:r>
              <a:rPr lang="de-CH" sz="2000" dirty="0"/>
              <a:t> de </a:t>
            </a:r>
            <a:r>
              <a:rPr lang="de-CH" sz="2000" dirty="0" err="1"/>
              <a:t>discussion</a:t>
            </a:r>
            <a:r>
              <a:rPr lang="de-CH" sz="2000" dirty="0"/>
              <a:t> </a:t>
            </a:r>
            <a:r>
              <a:rPr lang="de-CH" sz="2000" dirty="0" err="1"/>
              <a:t>avec</a:t>
            </a:r>
            <a:r>
              <a:rPr lang="de-CH" sz="2000" dirty="0"/>
              <a:t> les responsables </a:t>
            </a:r>
            <a:r>
              <a:rPr lang="de-CH" sz="2000" dirty="0" err="1"/>
              <a:t>d’équipe</a:t>
            </a:r>
            <a:r>
              <a:rPr lang="de-CH" sz="2000" dirty="0"/>
              <a:t> et </a:t>
            </a:r>
            <a:r>
              <a:rPr lang="de-CH" sz="2000" dirty="0" err="1"/>
              <a:t>joueurs</a:t>
            </a:r>
            <a:endParaRPr lang="de-CH" sz="2000" dirty="0"/>
          </a:p>
          <a:p>
            <a:pPr marL="0" indent="0">
              <a:lnSpc>
                <a:spcPct val="114000"/>
              </a:lnSpc>
              <a:buNone/>
            </a:pPr>
            <a:r>
              <a:rPr lang="de-CH" b="1" dirty="0" err="1"/>
              <a:t>Gêne</a:t>
            </a:r>
            <a:r>
              <a:rPr lang="de-CH" b="1" dirty="0"/>
              <a:t> de </a:t>
            </a:r>
            <a:r>
              <a:rPr lang="de-CH" b="1" dirty="0" err="1"/>
              <a:t>vue</a:t>
            </a:r>
            <a:r>
              <a:rPr lang="de-CH" b="1" dirty="0"/>
              <a:t> à la </a:t>
            </a:r>
            <a:r>
              <a:rPr lang="de-CH" b="1" dirty="0" err="1"/>
              <a:t>table</a:t>
            </a:r>
            <a:endParaRPr lang="de-CH" b="1" dirty="0"/>
          </a:p>
          <a:p>
            <a:pPr>
              <a:lnSpc>
                <a:spcPct val="114000"/>
              </a:lnSpc>
              <a:buFont typeface="Wingdings" panose="05000000000000000000" pitchFamily="2" charset="2"/>
              <a:buChar char="Ø"/>
            </a:pPr>
            <a:r>
              <a:rPr lang="de-CH" sz="2000" dirty="0" err="1"/>
              <a:t>Demander</a:t>
            </a:r>
            <a:r>
              <a:rPr lang="de-CH" sz="2000" dirty="0"/>
              <a:t> </a:t>
            </a:r>
            <a:r>
              <a:rPr lang="de-CH" sz="2000" dirty="0" err="1"/>
              <a:t>poliment</a:t>
            </a:r>
            <a:r>
              <a:rPr lang="de-CH" sz="2000" dirty="0"/>
              <a:t> au «</a:t>
            </a:r>
            <a:r>
              <a:rPr lang="de-CH" sz="2000" dirty="0" err="1"/>
              <a:t>fautif</a:t>
            </a:r>
            <a:r>
              <a:rPr lang="de-CH" sz="2000" dirty="0"/>
              <a:t>» de </a:t>
            </a:r>
            <a:r>
              <a:rPr lang="de-CH" sz="2000" dirty="0" err="1"/>
              <a:t>s’écarter</a:t>
            </a:r>
            <a:endParaRPr lang="de-CH" sz="2000" dirty="0"/>
          </a:p>
          <a:p>
            <a:pPr>
              <a:lnSpc>
                <a:spcPct val="114000"/>
              </a:lnSpc>
              <a:buFont typeface="Wingdings" panose="05000000000000000000" pitchFamily="2" charset="2"/>
              <a:buChar char="Ø"/>
            </a:pPr>
            <a:r>
              <a:rPr lang="de-CH" sz="2000" dirty="0"/>
              <a:t>Les </a:t>
            </a:r>
            <a:r>
              <a:rPr lang="de-CH" sz="2000" dirty="0" err="1"/>
              <a:t>officiels</a:t>
            </a:r>
            <a:r>
              <a:rPr lang="de-CH" sz="2000" dirty="0"/>
              <a:t> </a:t>
            </a:r>
            <a:r>
              <a:rPr lang="de-CH" sz="2000" dirty="0" err="1"/>
              <a:t>sont</a:t>
            </a:r>
            <a:r>
              <a:rPr lang="de-CH" sz="2000" dirty="0"/>
              <a:t> </a:t>
            </a:r>
            <a:r>
              <a:rPr lang="de-CH" sz="2000" dirty="0" err="1"/>
              <a:t>autorisés</a:t>
            </a:r>
            <a:r>
              <a:rPr lang="de-CH" sz="2000" dirty="0"/>
              <a:t> de </a:t>
            </a:r>
            <a:r>
              <a:rPr lang="de-CH" sz="2000" dirty="0" err="1"/>
              <a:t>quitter</a:t>
            </a:r>
            <a:r>
              <a:rPr lang="de-CH" sz="2000" dirty="0"/>
              <a:t> la </a:t>
            </a:r>
            <a:r>
              <a:rPr lang="de-CH" sz="2000" dirty="0" err="1"/>
              <a:t>zone</a:t>
            </a:r>
            <a:r>
              <a:rPr lang="de-CH" sz="2000" dirty="0"/>
              <a:t> de </a:t>
            </a:r>
            <a:r>
              <a:rPr lang="de-CH" sz="2000" dirty="0" err="1"/>
              <a:t>coaching</a:t>
            </a:r>
            <a:r>
              <a:rPr lang="de-CH" sz="2000" dirty="0"/>
              <a:t> </a:t>
            </a:r>
            <a:r>
              <a:rPr lang="de-CH" sz="2000" dirty="0" err="1"/>
              <a:t>pour</a:t>
            </a:r>
            <a:r>
              <a:rPr lang="de-CH" sz="2000" dirty="0"/>
              <a:t> </a:t>
            </a:r>
            <a:r>
              <a:rPr lang="de-CH" sz="2000" dirty="0" err="1"/>
              <a:t>demander</a:t>
            </a:r>
            <a:r>
              <a:rPr lang="de-CH" sz="2000" dirty="0"/>
              <a:t> </a:t>
            </a:r>
            <a:r>
              <a:rPr lang="de-CH" sz="2000" dirty="0" err="1"/>
              <a:t>un</a:t>
            </a:r>
            <a:r>
              <a:rPr lang="de-CH" sz="2000" dirty="0"/>
              <a:t> TTO. </a:t>
            </a:r>
          </a:p>
          <a:p>
            <a:pPr>
              <a:lnSpc>
                <a:spcPct val="114000"/>
              </a:lnSpc>
              <a:buFont typeface="Wingdings" panose="05000000000000000000" pitchFamily="2" charset="2"/>
              <a:buChar char="Ø"/>
            </a:pPr>
            <a:r>
              <a:rPr lang="de-CH" sz="2000" dirty="0"/>
              <a:t>Ils ne </a:t>
            </a:r>
            <a:r>
              <a:rPr lang="de-CH" sz="2000" dirty="0" err="1"/>
              <a:t>sont</a:t>
            </a:r>
            <a:r>
              <a:rPr lang="de-CH" sz="2000" dirty="0"/>
              <a:t> </a:t>
            </a:r>
            <a:r>
              <a:rPr lang="de-CH" sz="2000" dirty="0" err="1">
                <a:solidFill>
                  <a:srgbClr val="C00000"/>
                </a:solidFill>
              </a:rPr>
              <a:t>pas</a:t>
            </a:r>
            <a:r>
              <a:rPr lang="de-CH" sz="2000" dirty="0">
                <a:solidFill>
                  <a:srgbClr val="C00000"/>
                </a:solidFill>
              </a:rPr>
              <a:t> </a:t>
            </a:r>
            <a:r>
              <a:rPr lang="de-CH" sz="2000" dirty="0" err="1">
                <a:solidFill>
                  <a:srgbClr val="C00000"/>
                </a:solidFill>
              </a:rPr>
              <a:t>autorisés</a:t>
            </a:r>
            <a:r>
              <a:rPr lang="de-CH" sz="2000" dirty="0">
                <a:solidFill>
                  <a:srgbClr val="C00000"/>
                </a:solidFill>
              </a:rPr>
              <a:t> </a:t>
            </a:r>
            <a:r>
              <a:rPr lang="de-CH" sz="2000" dirty="0"/>
              <a:t>à </a:t>
            </a:r>
            <a:r>
              <a:rPr lang="de-CH" sz="2000" dirty="0" err="1"/>
              <a:t>rester</a:t>
            </a:r>
            <a:r>
              <a:rPr lang="de-CH" sz="2000" dirty="0"/>
              <a:t> à </a:t>
            </a:r>
            <a:r>
              <a:rPr lang="de-CH" sz="2000" dirty="0" err="1"/>
              <a:t>côté</a:t>
            </a:r>
            <a:r>
              <a:rPr lang="de-CH" sz="2000" dirty="0"/>
              <a:t> de la </a:t>
            </a:r>
            <a:r>
              <a:rPr lang="de-CH" sz="2000" dirty="0" err="1"/>
              <a:t>table</a:t>
            </a:r>
            <a:r>
              <a:rPr lang="de-CH" sz="2000" dirty="0"/>
              <a:t> de </a:t>
            </a:r>
            <a:r>
              <a:rPr lang="de-CH" sz="2000" dirty="0" err="1"/>
              <a:t>chronométrage</a:t>
            </a:r>
            <a:r>
              <a:rPr lang="de-CH" sz="2000" dirty="0"/>
              <a:t> </a:t>
            </a:r>
            <a:r>
              <a:rPr lang="de-CH" sz="2000" dirty="0" err="1"/>
              <a:t>pour</a:t>
            </a:r>
            <a:r>
              <a:rPr lang="de-CH" sz="2000" dirty="0"/>
              <a:t> </a:t>
            </a:r>
            <a:r>
              <a:rPr lang="de-CH" sz="2000" dirty="0" err="1"/>
              <a:t>attendre</a:t>
            </a:r>
            <a:r>
              <a:rPr lang="de-CH" sz="2000" dirty="0"/>
              <a:t> le </a:t>
            </a:r>
            <a:r>
              <a:rPr lang="de-CH" sz="2000" dirty="0" err="1"/>
              <a:t>meilleur</a:t>
            </a:r>
            <a:r>
              <a:rPr lang="de-CH" sz="2000" dirty="0"/>
              <a:t> </a:t>
            </a:r>
            <a:r>
              <a:rPr lang="de-CH" sz="2000" dirty="0" err="1"/>
              <a:t>moment</a:t>
            </a:r>
            <a:r>
              <a:rPr lang="de-CH" sz="2000" dirty="0"/>
              <a:t> de </a:t>
            </a:r>
            <a:r>
              <a:rPr lang="de-CH" sz="2000" dirty="0" err="1"/>
              <a:t>demander</a:t>
            </a:r>
            <a:r>
              <a:rPr lang="de-CH" sz="2000" dirty="0"/>
              <a:t> </a:t>
            </a:r>
            <a:r>
              <a:rPr lang="de-CH" sz="2000" dirty="0" err="1"/>
              <a:t>un</a:t>
            </a:r>
            <a:r>
              <a:rPr lang="de-CH" sz="2000" dirty="0"/>
              <a:t> TTO.</a:t>
            </a:r>
          </a:p>
        </p:txBody>
      </p:sp>
    </p:spTree>
    <p:extLst>
      <p:ext uri="{BB962C8B-B14F-4D97-AF65-F5344CB8AC3E}">
        <p14:creationId xmlns:p14="http://schemas.microsoft.com/office/powerpoint/2010/main" val="903472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Situations</a:t>
            </a:r>
            <a:r>
              <a:rPr lang="de-CH" dirty="0"/>
              <a:t> </a:t>
            </a:r>
            <a:r>
              <a:rPr lang="de-CH" dirty="0" err="1"/>
              <a:t>critiques</a:t>
            </a:r>
            <a:endParaRPr lang="de-CH" dirty="0"/>
          </a:p>
        </p:txBody>
      </p:sp>
      <p:sp>
        <p:nvSpPr>
          <p:cNvPr id="3" name="Inhaltsplatzhalter 2"/>
          <p:cNvSpPr>
            <a:spLocks noGrp="1"/>
          </p:cNvSpPr>
          <p:nvPr>
            <p:ph idx="1"/>
          </p:nvPr>
        </p:nvSpPr>
        <p:spPr>
          <a:xfrm>
            <a:off x="1115616" y="1600200"/>
            <a:ext cx="7740680" cy="4421087"/>
          </a:xfrm>
        </p:spPr>
        <p:txBody>
          <a:bodyPr vert="horz" lIns="91440" tIns="45720" rIns="91440" bIns="45720" rtlCol="0">
            <a:noAutofit/>
          </a:bodyPr>
          <a:lstStyle/>
          <a:p>
            <a:pPr marL="0" indent="0">
              <a:lnSpc>
                <a:spcPct val="114000"/>
              </a:lnSpc>
              <a:buNone/>
            </a:pPr>
            <a:r>
              <a:rPr lang="de-CH" b="1" dirty="0" err="1"/>
              <a:t>Nettoyeurs</a:t>
            </a:r>
            <a:r>
              <a:rPr lang="de-CH" b="1" dirty="0"/>
              <a:t>? Non.</a:t>
            </a:r>
          </a:p>
          <a:p>
            <a:pPr>
              <a:lnSpc>
                <a:spcPct val="114000"/>
              </a:lnSpc>
              <a:buFont typeface="Wingdings" panose="05000000000000000000" pitchFamily="2" charset="2"/>
              <a:buChar char="Ø"/>
            </a:pPr>
            <a:r>
              <a:rPr lang="de-CH" sz="2000" dirty="0"/>
              <a:t>Les </a:t>
            </a:r>
            <a:r>
              <a:rPr lang="de-CH" sz="2000" dirty="0" err="1"/>
              <a:t>tâches</a:t>
            </a:r>
            <a:r>
              <a:rPr lang="de-CH" sz="2000" dirty="0"/>
              <a:t> des CR/S </a:t>
            </a:r>
            <a:r>
              <a:rPr lang="de-CH" sz="2000" dirty="0" err="1"/>
              <a:t>sont</a:t>
            </a:r>
            <a:r>
              <a:rPr lang="de-CH" sz="2000" dirty="0"/>
              <a:t> </a:t>
            </a:r>
            <a:r>
              <a:rPr lang="de-CH" sz="2000" dirty="0" err="1"/>
              <a:t>définies</a:t>
            </a:r>
            <a:r>
              <a:rPr lang="de-CH" sz="2000" dirty="0"/>
              <a:t> </a:t>
            </a:r>
            <a:r>
              <a:rPr lang="de-CH" sz="2000" dirty="0" err="1"/>
              <a:t>dans</a:t>
            </a:r>
            <a:r>
              <a:rPr lang="de-CH" sz="2000" dirty="0"/>
              <a:t> les </a:t>
            </a:r>
            <a:r>
              <a:rPr lang="de-CH" sz="2000" dirty="0" err="1"/>
              <a:t>règles</a:t>
            </a:r>
            <a:r>
              <a:rPr lang="de-CH" sz="2000" dirty="0"/>
              <a:t> IHF, n°18. </a:t>
            </a:r>
            <a:br>
              <a:rPr lang="de-CH" sz="2000" dirty="0"/>
            </a:br>
            <a:r>
              <a:rPr lang="de-CH" sz="2000" dirty="0">
                <a:solidFill>
                  <a:srgbClr val="C00000"/>
                </a:solidFill>
              </a:rPr>
              <a:t>Le </a:t>
            </a:r>
            <a:r>
              <a:rPr lang="de-CH" sz="2000" dirty="0" err="1">
                <a:solidFill>
                  <a:srgbClr val="C00000"/>
                </a:solidFill>
              </a:rPr>
              <a:t>nettoyage</a:t>
            </a:r>
            <a:r>
              <a:rPr lang="de-CH" sz="2000" dirty="0">
                <a:solidFill>
                  <a:srgbClr val="C00000"/>
                </a:solidFill>
              </a:rPr>
              <a:t> </a:t>
            </a:r>
            <a:r>
              <a:rPr lang="de-CH" sz="2000" dirty="0" err="1">
                <a:solidFill>
                  <a:srgbClr val="C00000"/>
                </a:solidFill>
              </a:rPr>
              <a:t>n’en</a:t>
            </a:r>
            <a:r>
              <a:rPr lang="de-CH" sz="2000" dirty="0">
                <a:solidFill>
                  <a:srgbClr val="C00000"/>
                </a:solidFill>
              </a:rPr>
              <a:t> </a:t>
            </a:r>
            <a:r>
              <a:rPr lang="de-CH" sz="2000" dirty="0" err="1">
                <a:solidFill>
                  <a:srgbClr val="C00000"/>
                </a:solidFill>
              </a:rPr>
              <a:t>fait</a:t>
            </a:r>
            <a:r>
              <a:rPr lang="de-CH" sz="2000" dirty="0">
                <a:solidFill>
                  <a:srgbClr val="C00000"/>
                </a:solidFill>
              </a:rPr>
              <a:t> </a:t>
            </a:r>
            <a:r>
              <a:rPr lang="de-CH" sz="2000" dirty="0" err="1">
                <a:solidFill>
                  <a:srgbClr val="C00000"/>
                </a:solidFill>
              </a:rPr>
              <a:t>pas</a:t>
            </a:r>
            <a:r>
              <a:rPr lang="de-CH" sz="2000" dirty="0">
                <a:solidFill>
                  <a:srgbClr val="C00000"/>
                </a:solidFill>
              </a:rPr>
              <a:t> </a:t>
            </a:r>
            <a:r>
              <a:rPr lang="de-CH" sz="2000" dirty="0" err="1">
                <a:solidFill>
                  <a:srgbClr val="C00000"/>
                </a:solidFill>
              </a:rPr>
              <a:t>partie</a:t>
            </a:r>
            <a:r>
              <a:rPr lang="de-CH" sz="2000" dirty="0">
                <a:solidFill>
                  <a:srgbClr val="C00000"/>
                </a:solidFill>
              </a:rPr>
              <a:t>!</a:t>
            </a:r>
          </a:p>
          <a:p>
            <a:pPr>
              <a:lnSpc>
                <a:spcPct val="114000"/>
              </a:lnSpc>
              <a:buFont typeface="Wingdings" panose="05000000000000000000" pitchFamily="2" charset="2"/>
              <a:buChar char="Ø"/>
            </a:pPr>
            <a:r>
              <a:rPr lang="de-CH" sz="2000" dirty="0" err="1"/>
              <a:t>L’organisation</a:t>
            </a:r>
            <a:r>
              <a:rPr lang="de-CH" sz="2000" dirty="0"/>
              <a:t> du </a:t>
            </a:r>
            <a:r>
              <a:rPr lang="de-CH" sz="2000" dirty="0" err="1"/>
              <a:t>nettoyage</a:t>
            </a:r>
            <a:r>
              <a:rPr lang="de-CH" sz="2000" dirty="0"/>
              <a:t> </a:t>
            </a:r>
            <a:r>
              <a:rPr lang="de-CH" sz="2000" dirty="0" err="1"/>
              <a:t>incombe</a:t>
            </a:r>
            <a:r>
              <a:rPr lang="de-CH" sz="2000" dirty="0"/>
              <a:t> au </a:t>
            </a:r>
            <a:r>
              <a:rPr lang="de-CH" sz="2000" dirty="0" err="1"/>
              <a:t>club</a:t>
            </a:r>
            <a:r>
              <a:rPr lang="de-CH" sz="2000" dirty="0"/>
              <a:t> </a:t>
            </a:r>
            <a:r>
              <a:rPr lang="de-CH" sz="2000" dirty="0" err="1"/>
              <a:t>recevant</a:t>
            </a:r>
            <a:r>
              <a:rPr lang="de-CH" sz="2000" dirty="0"/>
              <a:t>.</a:t>
            </a:r>
          </a:p>
          <a:p>
            <a:pPr>
              <a:lnSpc>
                <a:spcPct val="114000"/>
              </a:lnSpc>
              <a:buFont typeface="Wingdings" panose="05000000000000000000" pitchFamily="2" charset="2"/>
              <a:buChar char="Ø"/>
            </a:pPr>
            <a:r>
              <a:rPr lang="de-CH" sz="2000" dirty="0"/>
              <a:t>Si </a:t>
            </a:r>
            <a:r>
              <a:rPr lang="de-CH" sz="2000" dirty="0" err="1"/>
              <a:t>un</a:t>
            </a:r>
            <a:r>
              <a:rPr lang="de-CH" sz="2000" dirty="0"/>
              <a:t> </a:t>
            </a:r>
            <a:r>
              <a:rPr lang="de-CH" sz="2000" dirty="0" err="1"/>
              <a:t>joueur</a:t>
            </a:r>
            <a:r>
              <a:rPr lang="de-CH" sz="2000" dirty="0"/>
              <a:t> </a:t>
            </a:r>
            <a:r>
              <a:rPr lang="de-CH" sz="2000" dirty="0" err="1"/>
              <a:t>supplémentaire</a:t>
            </a:r>
            <a:r>
              <a:rPr lang="de-CH" sz="2000" dirty="0"/>
              <a:t> </a:t>
            </a:r>
            <a:r>
              <a:rPr lang="de-CH" sz="2000" dirty="0" err="1"/>
              <a:t>ou</a:t>
            </a:r>
            <a:r>
              <a:rPr lang="de-CH" sz="2000" dirty="0"/>
              <a:t> </a:t>
            </a:r>
            <a:r>
              <a:rPr lang="de-CH" sz="2000" dirty="0" err="1"/>
              <a:t>un</a:t>
            </a:r>
            <a:r>
              <a:rPr lang="de-CH" sz="2000" dirty="0"/>
              <a:t> </a:t>
            </a:r>
            <a:r>
              <a:rPr lang="de-CH" sz="2000" dirty="0" err="1"/>
              <a:t>officiel</a:t>
            </a:r>
            <a:r>
              <a:rPr lang="de-CH" sz="2000" dirty="0"/>
              <a:t> entre </a:t>
            </a:r>
            <a:r>
              <a:rPr lang="de-CH" sz="2000" dirty="0" err="1"/>
              <a:t>sur</a:t>
            </a:r>
            <a:r>
              <a:rPr lang="de-CH" sz="2000" dirty="0"/>
              <a:t> la </a:t>
            </a:r>
            <a:r>
              <a:rPr lang="de-CH" sz="2000" dirty="0" err="1"/>
              <a:t>surface</a:t>
            </a:r>
            <a:r>
              <a:rPr lang="de-CH" sz="2000" dirty="0"/>
              <a:t> de </a:t>
            </a:r>
            <a:r>
              <a:rPr lang="de-CH" sz="2000" dirty="0" err="1"/>
              <a:t>jeu</a:t>
            </a:r>
            <a:r>
              <a:rPr lang="de-CH" sz="2000" dirty="0"/>
              <a:t> </a:t>
            </a:r>
            <a:r>
              <a:rPr lang="de-CH" sz="2000" dirty="0" err="1"/>
              <a:t>pour</a:t>
            </a:r>
            <a:r>
              <a:rPr lang="de-CH" sz="2000" dirty="0"/>
              <a:t> </a:t>
            </a:r>
            <a:r>
              <a:rPr lang="de-CH" sz="2000" dirty="0" err="1"/>
              <a:t>nettoyer</a:t>
            </a:r>
            <a:r>
              <a:rPr lang="de-CH" sz="2000" dirty="0"/>
              <a:t> le </a:t>
            </a:r>
            <a:r>
              <a:rPr lang="de-CH" sz="2000" dirty="0" err="1"/>
              <a:t>sol</a:t>
            </a:r>
            <a:r>
              <a:rPr lang="de-CH" sz="2000" dirty="0"/>
              <a:t>, </a:t>
            </a:r>
            <a:r>
              <a:rPr lang="de-CH" sz="2000" dirty="0" err="1"/>
              <a:t>il</a:t>
            </a:r>
            <a:r>
              <a:rPr lang="de-CH" sz="2000" dirty="0"/>
              <a:t> </a:t>
            </a:r>
            <a:r>
              <a:rPr lang="de-CH" sz="2000" dirty="0" err="1"/>
              <a:t>commet</a:t>
            </a:r>
            <a:r>
              <a:rPr lang="de-CH" sz="2000" dirty="0"/>
              <a:t> </a:t>
            </a:r>
            <a:r>
              <a:rPr lang="de-CH" sz="2000" dirty="0" err="1"/>
              <a:t>une</a:t>
            </a:r>
            <a:r>
              <a:rPr lang="de-CH" sz="2000" dirty="0"/>
              <a:t> </a:t>
            </a:r>
            <a:r>
              <a:rPr lang="de-CH" sz="2000" dirty="0" err="1"/>
              <a:t>faute</a:t>
            </a:r>
            <a:r>
              <a:rPr lang="de-CH" sz="2000" dirty="0"/>
              <a:t> de </a:t>
            </a:r>
            <a:r>
              <a:rPr lang="de-CH" sz="2000" dirty="0" err="1"/>
              <a:t>changement</a:t>
            </a:r>
            <a:r>
              <a:rPr lang="de-CH" sz="2000" dirty="0"/>
              <a:t>. </a:t>
            </a:r>
            <a:r>
              <a:rPr lang="de-CH" sz="2000" dirty="0">
                <a:sym typeface="Wingdings" panose="05000000000000000000" pitchFamily="2" charset="2"/>
              </a:rPr>
              <a:t> </a:t>
            </a:r>
            <a:r>
              <a:rPr lang="de-CH" sz="2000" dirty="0" err="1">
                <a:sym typeface="Wingdings" panose="05000000000000000000" pitchFamily="2" charset="2"/>
              </a:rPr>
              <a:t>Sanctionnée</a:t>
            </a:r>
            <a:r>
              <a:rPr lang="de-CH" sz="2000" dirty="0">
                <a:sym typeface="Wingdings" panose="05000000000000000000" pitchFamily="2" charset="2"/>
              </a:rPr>
              <a:t> par </a:t>
            </a:r>
            <a:r>
              <a:rPr lang="de-CH" sz="2000" dirty="0" err="1">
                <a:sym typeface="Wingdings" panose="05000000000000000000" pitchFamily="2" charset="2"/>
              </a:rPr>
              <a:t>l’AR</a:t>
            </a:r>
            <a:endParaRPr lang="de-CH" sz="2000" dirty="0"/>
          </a:p>
          <a:p>
            <a:pPr>
              <a:lnSpc>
                <a:spcPct val="114000"/>
              </a:lnSpc>
              <a:buFont typeface="Wingdings" panose="05000000000000000000" pitchFamily="2" charset="2"/>
              <a:buChar char="Ø"/>
            </a:pPr>
            <a:r>
              <a:rPr lang="de-CH" sz="2000" dirty="0" err="1"/>
              <a:t>Un</a:t>
            </a:r>
            <a:r>
              <a:rPr lang="de-CH" sz="2000" dirty="0"/>
              <a:t> </a:t>
            </a:r>
            <a:r>
              <a:rPr lang="de-CH" sz="2000" dirty="0" err="1"/>
              <a:t>joueur</a:t>
            </a:r>
            <a:r>
              <a:rPr lang="de-CH" sz="2000" dirty="0"/>
              <a:t> se </a:t>
            </a:r>
            <a:r>
              <a:rPr lang="de-CH" sz="2000" dirty="0" err="1"/>
              <a:t>trouvant</a:t>
            </a:r>
            <a:r>
              <a:rPr lang="de-CH" sz="2000" dirty="0"/>
              <a:t> </a:t>
            </a:r>
            <a:r>
              <a:rPr lang="de-CH" sz="2000" dirty="0" err="1"/>
              <a:t>sur</a:t>
            </a:r>
            <a:r>
              <a:rPr lang="de-CH" sz="2000" dirty="0"/>
              <a:t> le </a:t>
            </a:r>
            <a:r>
              <a:rPr lang="de-CH" sz="2000" dirty="0" err="1"/>
              <a:t>terrain</a:t>
            </a:r>
            <a:r>
              <a:rPr lang="de-CH" sz="2000" dirty="0"/>
              <a:t> </a:t>
            </a:r>
            <a:r>
              <a:rPr lang="de-CH" sz="2000" dirty="0" err="1"/>
              <a:t>est</a:t>
            </a:r>
            <a:r>
              <a:rPr lang="de-CH" sz="2000" dirty="0"/>
              <a:t> </a:t>
            </a:r>
            <a:r>
              <a:rPr lang="de-CH" sz="2000" dirty="0" err="1"/>
              <a:t>autorisé</a:t>
            </a:r>
            <a:r>
              <a:rPr lang="de-CH" sz="2000" dirty="0"/>
              <a:t> à aller </a:t>
            </a:r>
            <a:r>
              <a:rPr lang="de-CH" sz="2000" dirty="0" err="1"/>
              <a:t>chercher</a:t>
            </a:r>
            <a:r>
              <a:rPr lang="de-CH" sz="2000" dirty="0"/>
              <a:t> de </a:t>
            </a:r>
            <a:r>
              <a:rPr lang="de-CH" sz="2000" dirty="0" err="1"/>
              <a:t>quoi</a:t>
            </a:r>
            <a:r>
              <a:rPr lang="de-CH" sz="2000" dirty="0"/>
              <a:t> </a:t>
            </a:r>
            <a:r>
              <a:rPr lang="de-CH" sz="2000" dirty="0" err="1"/>
              <a:t>nettoyer</a:t>
            </a:r>
            <a:r>
              <a:rPr lang="de-CH" sz="2000" dirty="0"/>
              <a:t> le sol.</a:t>
            </a:r>
          </a:p>
        </p:txBody>
      </p:sp>
    </p:spTree>
    <p:extLst>
      <p:ext uri="{BB962C8B-B14F-4D97-AF65-F5344CB8AC3E}">
        <p14:creationId xmlns:p14="http://schemas.microsoft.com/office/powerpoint/2010/main" val="247164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Situations</a:t>
            </a:r>
            <a:r>
              <a:rPr lang="de-CH" dirty="0"/>
              <a:t> </a:t>
            </a:r>
            <a:r>
              <a:rPr lang="de-CH" dirty="0" err="1"/>
              <a:t>critiques</a:t>
            </a:r>
            <a:endParaRPr lang="de-CH" dirty="0"/>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a:t>Panne du </a:t>
            </a:r>
            <a:r>
              <a:rPr lang="de-CH" b="1" dirty="0" err="1"/>
              <a:t>tableau</a:t>
            </a:r>
            <a:r>
              <a:rPr lang="de-CH" b="1" dirty="0"/>
              <a:t> </a:t>
            </a:r>
            <a:r>
              <a:rPr lang="de-CH" b="1" dirty="0" err="1"/>
              <a:t>d’affichage</a:t>
            </a:r>
            <a:endParaRPr lang="de-CH" b="1" dirty="0"/>
          </a:p>
          <a:p>
            <a:pPr>
              <a:lnSpc>
                <a:spcPct val="114000"/>
              </a:lnSpc>
              <a:buFont typeface="Wingdings" panose="05000000000000000000" pitchFamily="2" charset="2"/>
              <a:buChar char="Ø"/>
            </a:pPr>
            <a:r>
              <a:rPr lang="de-CH" sz="2000" dirty="0"/>
              <a:t>Le </a:t>
            </a:r>
            <a:r>
              <a:rPr lang="de-CH" sz="2000" dirty="0" err="1"/>
              <a:t>match</a:t>
            </a:r>
            <a:r>
              <a:rPr lang="de-CH" sz="2000" dirty="0"/>
              <a:t> </a:t>
            </a:r>
            <a:r>
              <a:rPr lang="de-CH" sz="2000" dirty="0" err="1"/>
              <a:t>doit</a:t>
            </a:r>
            <a:r>
              <a:rPr lang="de-CH" sz="2000" dirty="0"/>
              <a:t> </a:t>
            </a:r>
            <a:r>
              <a:rPr lang="de-CH" sz="2000" dirty="0" err="1"/>
              <a:t>être</a:t>
            </a:r>
            <a:r>
              <a:rPr lang="de-CH" sz="2000" dirty="0"/>
              <a:t> </a:t>
            </a:r>
            <a:r>
              <a:rPr lang="de-CH" sz="2000" dirty="0" err="1"/>
              <a:t>interrompu</a:t>
            </a:r>
            <a:r>
              <a:rPr lang="de-CH" sz="2000" dirty="0"/>
              <a:t> </a:t>
            </a:r>
            <a:r>
              <a:rPr lang="de-CH" sz="2000" dirty="0" err="1"/>
              <a:t>tout</a:t>
            </a:r>
            <a:r>
              <a:rPr lang="de-CH" sz="2000" dirty="0"/>
              <a:t> de </a:t>
            </a:r>
            <a:r>
              <a:rPr lang="de-CH" sz="2000" dirty="0" err="1"/>
              <a:t>suite</a:t>
            </a:r>
            <a:r>
              <a:rPr lang="de-CH" sz="2000" dirty="0"/>
              <a:t> par le CR/S/DEL </a:t>
            </a:r>
          </a:p>
          <a:p>
            <a:pPr>
              <a:lnSpc>
                <a:spcPct val="114000"/>
              </a:lnSpc>
              <a:buFont typeface="Wingdings" panose="05000000000000000000" pitchFamily="2" charset="2"/>
              <a:buChar char="Ø"/>
            </a:pPr>
            <a:r>
              <a:rPr lang="de-CH" sz="2000" dirty="0"/>
              <a:t>DEL/AR/CR/S </a:t>
            </a:r>
            <a:r>
              <a:rPr lang="de-CH" sz="2000" dirty="0" err="1"/>
              <a:t>décident</a:t>
            </a:r>
            <a:r>
              <a:rPr lang="de-CH" sz="2000" dirty="0"/>
              <a:t> du </a:t>
            </a:r>
            <a:r>
              <a:rPr lang="de-CH" sz="2000" dirty="0" err="1"/>
              <a:t>moment</a:t>
            </a:r>
            <a:r>
              <a:rPr lang="de-CH" sz="2000" dirty="0"/>
              <a:t> de la </a:t>
            </a:r>
            <a:r>
              <a:rPr lang="de-CH" sz="2000" dirty="0" err="1"/>
              <a:t>panne</a:t>
            </a:r>
            <a:r>
              <a:rPr lang="de-CH" sz="2000" dirty="0"/>
              <a:t> et </a:t>
            </a:r>
            <a:r>
              <a:rPr lang="de-CH" sz="2000" dirty="0" err="1"/>
              <a:t>définissent</a:t>
            </a:r>
            <a:r>
              <a:rPr lang="de-CH" sz="2000" dirty="0"/>
              <a:t> la </a:t>
            </a:r>
            <a:r>
              <a:rPr lang="de-CH" sz="2000" dirty="0" err="1"/>
              <a:t>suite</a:t>
            </a:r>
            <a:r>
              <a:rPr lang="de-CH" sz="2000" dirty="0"/>
              <a:t> du </a:t>
            </a:r>
            <a:r>
              <a:rPr lang="de-CH" sz="2000" dirty="0" err="1"/>
              <a:t>chronométrage</a:t>
            </a:r>
            <a:endParaRPr lang="de-CH" sz="2000" dirty="0"/>
          </a:p>
          <a:p>
            <a:pPr>
              <a:lnSpc>
                <a:spcPct val="114000"/>
              </a:lnSpc>
              <a:buFont typeface="Wingdings" panose="05000000000000000000" pitchFamily="2" charset="2"/>
              <a:buChar char="Ø"/>
            </a:pPr>
            <a:r>
              <a:rPr lang="de-CH" sz="2000" dirty="0" err="1"/>
              <a:t>Temps</a:t>
            </a:r>
            <a:r>
              <a:rPr lang="de-CH" sz="2000" dirty="0"/>
              <a:t> </a:t>
            </a:r>
            <a:r>
              <a:rPr lang="de-CH" sz="2000" dirty="0" err="1"/>
              <a:t>restant</a:t>
            </a:r>
            <a:r>
              <a:rPr lang="de-CH" sz="2000" dirty="0"/>
              <a:t>, TTO et </a:t>
            </a:r>
            <a:r>
              <a:rPr lang="de-CH" sz="2000" dirty="0" err="1"/>
              <a:t>sanctions</a:t>
            </a:r>
            <a:r>
              <a:rPr lang="de-CH" sz="2000" dirty="0"/>
              <a:t> </a:t>
            </a:r>
            <a:r>
              <a:rPr lang="de-CH" sz="2000" dirty="0" err="1"/>
              <a:t>doivent</a:t>
            </a:r>
            <a:r>
              <a:rPr lang="de-CH" sz="2000" dirty="0"/>
              <a:t> </a:t>
            </a:r>
            <a:r>
              <a:rPr lang="de-CH" sz="2000" dirty="0" err="1"/>
              <a:t>être</a:t>
            </a:r>
            <a:r>
              <a:rPr lang="de-CH" sz="2000" dirty="0"/>
              <a:t> </a:t>
            </a:r>
            <a:r>
              <a:rPr lang="de-CH" sz="2000" dirty="0" err="1"/>
              <a:t>chronométrés</a:t>
            </a:r>
            <a:r>
              <a:rPr lang="de-CH" sz="2000" dirty="0"/>
              <a:t> </a:t>
            </a:r>
            <a:r>
              <a:rPr lang="de-CH" sz="2000" dirty="0" err="1"/>
              <a:t>manuellement</a:t>
            </a:r>
            <a:r>
              <a:rPr lang="de-CH" sz="2000" dirty="0"/>
              <a:t>.</a:t>
            </a:r>
          </a:p>
          <a:p>
            <a:pPr>
              <a:lnSpc>
                <a:spcPct val="114000"/>
              </a:lnSpc>
              <a:buFont typeface="Wingdings" panose="05000000000000000000" pitchFamily="2" charset="2"/>
              <a:buChar char="Ø"/>
            </a:pPr>
            <a:r>
              <a:rPr lang="de-CH" sz="2000" dirty="0"/>
              <a:t>Au </a:t>
            </a:r>
            <a:r>
              <a:rPr lang="de-CH" sz="2000" dirty="0" err="1"/>
              <a:t>minimum</a:t>
            </a:r>
            <a:r>
              <a:rPr lang="de-CH" sz="2000" dirty="0"/>
              <a:t> 3 </a:t>
            </a:r>
            <a:r>
              <a:rPr lang="de-CH" sz="2000" dirty="0" err="1"/>
              <a:t>chronométreurs</a:t>
            </a:r>
            <a:r>
              <a:rPr lang="de-CH" sz="2000" dirty="0"/>
              <a:t> </a:t>
            </a:r>
            <a:r>
              <a:rPr lang="de-CH" sz="2000" dirty="0" err="1"/>
              <a:t>manuels</a:t>
            </a:r>
            <a:r>
              <a:rPr lang="de-CH" sz="2000" dirty="0"/>
              <a:t> </a:t>
            </a:r>
            <a:r>
              <a:rPr lang="de-CH" sz="2000" dirty="0" err="1"/>
              <a:t>sont</a:t>
            </a:r>
            <a:r>
              <a:rPr lang="de-CH" sz="2000" dirty="0"/>
              <a:t> </a:t>
            </a:r>
            <a:r>
              <a:rPr lang="de-CH" sz="2000" dirty="0" err="1"/>
              <a:t>nécessaires</a:t>
            </a:r>
            <a:r>
              <a:rPr lang="de-CH" sz="2000" dirty="0"/>
              <a:t>!</a:t>
            </a:r>
          </a:p>
        </p:txBody>
      </p:sp>
    </p:spTree>
    <p:extLst>
      <p:ext uri="{BB962C8B-B14F-4D97-AF65-F5344CB8AC3E}">
        <p14:creationId xmlns:p14="http://schemas.microsoft.com/office/powerpoint/2010/main" val="3487189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a:t>Tâches</a:t>
            </a:r>
            <a:r>
              <a:rPr lang="de-CH" dirty="0"/>
              <a:t> </a:t>
            </a:r>
            <a:r>
              <a:rPr lang="de-CH" dirty="0" err="1"/>
              <a:t>après</a:t>
            </a:r>
            <a:r>
              <a:rPr lang="de-CH" dirty="0"/>
              <a:t> le </a:t>
            </a:r>
            <a:r>
              <a:rPr lang="de-CH" dirty="0" err="1"/>
              <a:t>match</a:t>
            </a:r>
            <a:endParaRPr lang="de-CH" dirty="0"/>
          </a:p>
        </p:txBody>
      </p:sp>
      <p:sp>
        <p:nvSpPr>
          <p:cNvPr id="3" name="Inhaltsplatzhalter 2"/>
          <p:cNvSpPr>
            <a:spLocks noGrp="1"/>
          </p:cNvSpPr>
          <p:nvPr>
            <p:ph idx="1"/>
          </p:nvPr>
        </p:nvSpPr>
        <p:spPr>
          <a:xfrm>
            <a:off x="1115616" y="1600200"/>
            <a:ext cx="8028384" cy="4637112"/>
          </a:xfrm>
        </p:spPr>
        <p:txBody>
          <a:bodyPr vert="horz" lIns="91440" tIns="45720" rIns="91440" bIns="45720" rtlCol="0">
            <a:noAutofit/>
          </a:bodyPr>
          <a:lstStyle/>
          <a:p>
            <a:pPr marL="0" indent="0">
              <a:lnSpc>
                <a:spcPct val="114000"/>
              </a:lnSpc>
              <a:buNone/>
            </a:pPr>
            <a:r>
              <a:rPr lang="de-CH" b="1" dirty="0"/>
              <a:t>Le S</a:t>
            </a:r>
          </a:p>
          <a:p>
            <a:pPr>
              <a:lnSpc>
                <a:spcPct val="114000"/>
              </a:lnSpc>
              <a:buFont typeface="Wingdings" panose="05000000000000000000" pitchFamily="2" charset="2"/>
              <a:buChar char="Ø"/>
            </a:pPr>
            <a:r>
              <a:rPr lang="de-CH" sz="1700" dirty="0" err="1"/>
              <a:t>inscrit</a:t>
            </a:r>
            <a:r>
              <a:rPr lang="de-CH" sz="1700" dirty="0"/>
              <a:t> </a:t>
            </a:r>
            <a:r>
              <a:rPr lang="de-CH" sz="1700" dirty="0" err="1"/>
              <a:t>toutes</a:t>
            </a:r>
            <a:r>
              <a:rPr lang="de-CH" sz="1700" dirty="0"/>
              <a:t> les </a:t>
            </a:r>
            <a:r>
              <a:rPr lang="de-CH" sz="1700" dirty="0" err="1"/>
              <a:t>données</a:t>
            </a:r>
            <a:r>
              <a:rPr lang="de-CH" sz="1700" dirty="0"/>
              <a:t> </a:t>
            </a:r>
            <a:r>
              <a:rPr lang="de-CH" sz="1700" dirty="0" err="1"/>
              <a:t>sur</a:t>
            </a:r>
            <a:r>
              <a:rPr lang="de-CH" sz="1700" dirty="0"/>
              <a:t> les </a:t>
            </a:r>
            <a:r>
              <a:rPr lang="de-CH" sz="1700" dirty="0" err="1"/>
              <a:t>feuilles</a:t>
            </a:r>
            <a:r>
              <a:rPr lang="de-CH" sz="1700" dirty="0"/>
              <a:t> de </a:t>
            </a:r>
            <a:r>
              <a:rPr lang="de-CH" sz="1700" dirty="0" err="1"/>
              <a:t>match</a:t>
            </a:r>
            <a:r>
              <a:rPr lang="de-CH" sz="1700" dirty="0"/>
              <a:t> </a:t>
            </a:r>
            <a:r>
              <a:rPr lang="de-CH" sz="1700" dirty="0" err="1"/>
              <a:t>officielles</a:t>
            </a:r>
            <a:r>
              <a:rPr lang="de-CH" sz="1700" dirty="0"/>
              <a:t> (</a:t>
            </a:r>
            <a:r>
              <a:rPr lang="de-CH" sz="1700" dirty="0" err="1">
                <a:solidFill>
                  <a:srgbClr val="C00000"/>
                </a:solidFill>
              </a:rPr>
              <a:t>pas</a:t>
            </a:r>
            <a:r>
              <a:rPr lang="de-CH" sz="1700" dirty="0">
                <a:solidFill>
                  <a:srgbClr val="C00000"/>
                </a:solidFill>
              </a:rPr>
              <a:t> </a:t>
            </a:r>
            <a:r>
              <a:rPr lang="de-CH" sz="1700" dirty="0" err="1">
                <a:solidFill>
                  <a:srgbClr val="C00000"/>
                </a:solidFill>
              </a:rPr>
              <a:t>nécessaire</a:t>
            </a:r>
            <a:r>
              <a:rPr lang="de-CH" sz="1700" dirty="0">
                <a:solidFill>
                  <a:srgbClr val="C00000"/>
                </a:solidFill>
              </a:rPr>
              <a:t> si </a:t>
            </a:r>
            <a:r>
              <a:rPr lang="de-CH" sz="1700" dirty="0" err="1">
                <a:solidFill>
                  <a:srgbClr val="C00000"/>
                </a:solidFill>
              </a:rPr>
              <a:t>liveticker</a:t>
            </a:r>
            <a:r>
              <a:rPr lang="de-CH" sz="1700" dirty="0">
                <a:solidFill>
                  <a:srgbClr val="C00000"/>
                </a:solidFill>
              </a:rPr>
              <a:t> </a:t>
            </a:r>
            <a:r>
              <a:rPr lang="de-CH" sz="1700" dirty="0" err="1">
                <a:solidFill>
                  <a:srgbClr val="C00000"/>
                </a:solidFill>
              </a:rPr>
              <a:t>utilisé</a:t>
            </a:r>
            <a:r>
              <a:rPr lang="de-CH" sz="1700" dirty="0">
                <a:solidFill>
                  <a:srgbClr val="C00000"/>
                </a:solidFill>
              </a:rPr>
              <a:t> et </a:t>
            </a:r>
            <a:r>
              <a:rPr lang="de-CH" sz="1700" dirty="0" err="1">
                <a:solidFill>
                  <a:srgbClr val="C00000"/>
                </a:solidFill>
              </a:rPr>
              <a:t>lorsqu’une</a:t>
            </a:r>
            <a:r>
              <a:rPr lang="de-CH" sz="1700" dirty="0">
                <a:solidFill>
                  <a:srgbClr val="C00000"/>
                </a:solidFill>
              </a:rPr>
              <a:t> </a:t>
            </a:r>
            <a:r>
              <a:rPr lang="de-CH" sz="1700" dirty="0" err="1">
                <a:solidFill>
                  <a:srgbClr val="C00000"/>
                </a:solidFill>
              </a:rPr>
              <a:t>imprimante</a:t>
            </a:r>
            <a:r>
              <a:rPr lang="de-CH" sz="1700" dirty="0">
                <a:solidFill>
                  <a:srgbClr val="C00000"/>
                </a:solidFill>
              </a:rPr>
              <a:t> </a:t>
            </a:r>
            <a:r>
              <a:rPr lang="de-CH" sz="1700" dirty="0" err="1">
                <a:solidFill>
                  <a:srgbClr val="C00000"/>
                </a:solidFill>
              </a:rPr>
              <a:t>est</a:t>
            </a:r>
            <a:r>
              <a:rPr lang="de-CH" sz="1700" dirty="0">
                <a:solidFill>
                  <a:srgbClr val="C00000"/>
                </a:solidFill>
              </a:rPr>
              <a:t> disponible </a:t>
            </a:r>
            <a:r>
              <a:rPr lang="de-CH" sz="1700" dirty="0" err="1">
                <a:solidFill>
                  <a:srgbClr val="C00000"/>
                </a:solidFill>
              </a:rPr>
              <a:t>sur</a:t>
            </a:r>
            <a:r>
              <a:rPr lang="de-CH" sz="1700" dirty="0">
                <a:solidFill>
                  <a:srgbClr val="C00000"/>
                </a:solidFill>
              </a:rPr>
              <a:t> </a:t>
            </a:r>
            <a:r>
              <a:rPr lang="de-CH" sz="1700" dirty="0" err="1">
                <a:solidFill>
                  <a:srgbClr val="C00000"/>
                </a:solidFill>
              </a:rPr>
              <a:t>place</a:t>
            </a:r>
            <a:r>
              <a:rPr lang="de-CH" sz="1700" dirty="0"/>
              <a:t>)	</a:t>
            </a:r>
          </a:p>
          <a:p>
            <a:pPr>
              <a:lnSpc>
                <a:spcPct val="114000"/>
              </a:lnSpc>
              <a:buFont typeface="Wingdings" panose="05000000000000000000" pitchFamily="2" charset="2"/>
              <a:buChar char="Ø"/>
            </a:pPr>
            <a:r>
              <a:rPr lang="de-CH" sz="1700" dirty="0" err="1"/>
              <a:t>contrôle</a:t>
            </a:r>
            <a:r>
              <a:rPr lang="de-CH" sz="1700" dirty="0"/>
              <a:t> si le </a:t>
            </a:r>
            <a:r>
              <a:rPr lang="de-CH" sz="1700" dirty="0" err="1" smtClean="0"/>
              <a:t>nbre</a:t>
            </a:r>
            <a:r>
              <a:rPr lang="de-CH" sz="1700" dirty="0" smtClean="0"/>
              <a:t> </a:t>
            </a:r>
            <a:r>
              <a:rPr lang="de-CH" sz="1700" dirty="0"/>
              <a:t>de </a:t>
            </a:r>
            <a:r>
              <a:rPr lang="de-CH" sz="1700" dirty="0" err="1"/>
              <a:t>buts</a:t>
            </a:r>
            <a:r>
              <a:rPr lang="de-CH" sz="1700" dirty="0"/>
              <a:t> </a:t>
            </a:r>
            <a:r>
              <a:rPr lang="de-CH" sz="1700" dirty="0" err="1"/>
              <a:t>marqués</a:t>
            </a:r>
            <a:r>
              <a:rPr lang="de-CH" sz="1700" dirty="0"/>
              <a:t> par </a:t>
            </a:r>
            <a:r>
              <a:rPr lang="de-CH" sz="1700" dirty="0" err="1"/>
              <a:t>joueur</a:t>
            </a:r>
            <a:r>
              <a:rPr lang="de-CH" sz="1700" dirty="0"/>
              <a:t> </a:t>
            </a:r>
            <a:r>
              <a:rPr lang="de-CH" sz="1700" dirty="0" err="1"/>
              <a:t>correspond</a:t>
            </a:r>
            <a:r>
              <a:rPr lang="de-CH" sz="1700" dirty="0"/>
              <a:t> au </a:t>
            </a:r>
            <a:r>
              <a:rPr lang="de-CH" sz="1700" dirty="0" err="1"/>
              <a:t>résultat</a:t>
            </a:r>
            <a:r>
              <a:rPr lang="de-CH" sz="1700" dirty="0"/>
              <a:t> final</a:t>
            </a:r>
          </a:p>
          <a:p>
            <a:pPr>
              <a:lnSpc>
                <a:spcPct val="114000"/>
              </a:lnSpc>
              <a:buFont typeface="Wingdings" panose="05000000000000000000" pitchFamily="2" charset="2"/>
              <a:buChar char="Ø"/>
            </a:pPr>
            <a:r>
              <a:rPr lang="de-CH" sz="1700" dirty="0" err="1"/>
              <a:t>garde</a:t>
            </a:r>
            <a:r>
              <a:rPr lang="de-CH" sz="1700" dirty="0"/>
              <a:t> la </a:t>
            </a:r>
            <a:r>
              <a:rPr lang="de-CH" sz="1700" dirty="0" err="1"/>
              <a:t>feuille</a:t>
            </a:r>
            <a:r>
              <a:rPr lang="de-CH" sz="1700" dirty="0"/>
              <a:t> «</a:t>
            </a:r>
            <a:r>
              <a:rPr lang="de-CH" sz="1700" dirty="0" err="1"/>
              <a:t>brouillon</a:t>
            </a:r>
            <a:r>
              <a:rPr lang="de-CH" sz="1700" dirty="0"/>
              <a:t>» </a:t>
            </a:r>
            <a:r>
              <a:rPr lang="de-CH" sz="1700" dirty="0" err="1"/>
              <a:t>pendant</a:t>
            </a:r>
            <a:r>
              <a:rPr lang="de-CH" sz="1700" dirty="0"/>
              <a:t> </a:t>
            </a:r>
            <a:r>
              <a:rPr lang="de-CH" sz="1700" dirty="0" err="1"/>
              <a:t>une</a:t>
            </a:r>
            <a:r>
              <a:rPr lang="de-CH" sz="1700" dirty="0"/>
              <a:t> </a:t>
            </a:r>
            <a:r>
              <a:rPr lang="de-CH" sz="1700" dirty="0" err="1"/>
              <a:t>semaine</a:t>
            </a:r>
            <a:r>
              <a:rPr lang="de-CH" sz="1700" dirty="0"/>
              <a:t> en </a:t>
            </a:r>
            <a:r>
              <a:rPr lang="de-CH" sz="1700" dirty="0" err="1"/>
              <a:t>cas</a:t>
            </a:r>
            <a:r>
              <a:rPr lang="de-CH" sz="1700" dirty="0"/>
              <a:t> </a:t>
            </a:r>
            <a:r>
              <a:rPr lang="de-CH" sz="1700" dirty="0" err="1"/>
              <a:t>d’éventuelles</a:t>
            </a:r>
            <a:r>
              <a:rPr lang="de-CH" sz="1700" dirty="0"/>
              <a:t> </a:t>
            </a:r>
            <a:r>
              <a:rPr lang="de-CH" sz="1700" dirty="0" err="1"/>
              <a:t>demandes</a:t>
            </a:r>
            <a:endParaRPr lang="de-CH" sz="1700" dirty="0"/>
          </a:p>
          <a:p>
            <a:pPr>
              <a:lnSpc>
                <a:spcPct val="114000"/>
              </a:lnSpc>
              <a:buFont typeface="Wingdings" panose="05000000000000000000" pitchFamily="2" charset="2"/>
              <a:buChar char="Ø"/>
            </a:pPr>
            <a:r>
              <a:rPr lang="de-CH" sz="1700" dirty="0" err="1"/>
              <a:t>contrôle</a:t>
            </a:r>
            <a:r>
              <a:rPr lang="de-CH" sz="1700" dirty="0"/>
              <a:t> </a:t>
            </a:r>
            <a:r>
              <a:rPr lang="de-CH" sz="1700" dirty="0" err="1"/>
              <a:t>que</a:t>
            </a:r>
            <a:r>
              <a:rPr lang="de-CH" sz="1700" dirty="0"/>
              <a:t> les </a:t>
            </a:r>
            <a:r>
              <a:rPr lang="de-CH" sz="1700" dirty="0" err="1"/>
              <a:t>feuilles</a:t>
            </a:r>
            <a:r>
              <a:rPr lang="de-CH" sz="1700" dirty="0"/>
              <a:t> de </a:t>
            </a:r>
            <a:r>
              <a:rPr lang="de-CH" sz="1700" dirty="0" err="1"/>
              <a:t>match</a:t>
            </a:r>
            <a:r>
              <a:rPr lang="de-CH" sz="1700" dirty="0"/>
              <a:t> </a:t>
            </a:r>
            <a:r>
              <a:rPr lang="de-CH" sz="1700" dirty="0" err="1"/>
              <a:t>soient</a:t>
            </a:r>
            <a:r>
              <a:rPr lang="de-CH" sz="1700" dirty="0"/>
              <a:t> </a:t>
            </a:r>
            <a:r>
              <a:rPr lang="de-CH" sz="1700" dirty="0" err="1"/>
              <a:t>entièrement</a:t>
            </a:r>
            <a:r>
              <a:rPr lang="de-CH" sz="1700" dirty="0"/>
              <a:t> </a:t>
            </a:r>
            <a:r>
              <a:rPr lang="de-CH" sz="1700" dirty="0" err="1"/>
              <a:t>remplies</a:t>
            </a:r>
            <a:endParaRPr lang="de-CH" sz="1700" dirty="0">
              <a:highlight>
                <a:srgbClr val="FFFF00"/>
              </a:highlight>
            </a:endParaRPr>
          </a:p>
          <a:p>
            <a:pPr>
              <a:lnSpc>
                <a:spcPct val="114000"/>
              </a:lnSpc>
              <a:buFont typeface="Wingdings" panose="05000000000000000000" pitchFamily="2" charset="2"/>
              <a:buChar char="Ø"/>
            </a:pPr>
            <a:r>
              <a:rPr lang="de-CH" sz="1700" dirty="0" err="1"/>
              <a:t>Lors</a:t>
            </a:r>
            <a:r>
              <a:rPr lang="de-CH" sz="1700" dirty="0"/>
              <a:t> de </a:t>
            </a:r>
            <a:r>
              <a:rPr lang="de-CH" sz="1700" dirty="0" err="1"/>
              <a:t>journées</a:t>
            </a:r>
            <a:r>
              <a:rPr lang="de-CH" sz="1700" dirty="0"/>
              <a:t> </a:t>
            </a:r>
            <a:r>
              <a:rPr lang="de-CH" sz="1700" dirty="0" err="1"/>
              <a:t>avec</a:t>
            </a:r>
            <a:r>
              <a:rPr lang="de-CH" sz="1700" dirty="0"/>
              <a:t> </a:t>
            </a:r>
            <a:r>
              <a:rPr lang="de-CH" sz="1700" dirty="0" err="1"/>
              <a:t>plusieurs</a:t>
            </a:r>
            <a:r>
              <a:rPr lang="de-CH" sz="1700" dirty="0"/>
              <a:t> </a:t>
            </a:r>
            <a:r>
              <a:rPr lang="de-CH" sz="1700" dirty="0" err="1"/>
              <a:t>matchs</a:t>
            </a:r>
            <a:r>
              <a:rPr lang="de-CH" sz="1700" dirty="0"/>
              <a:t>, le CR/S </a:t>
            </a:r>
            <a:r>
              <a:rPr lang="de-CH" sz="1700" dirty="0" err="1"/>
              <a:t>présent</a:t>
            </a:r>
            <a:r>
              <a:rPr lang="de-CH" sz="1700" dirty="0"/>
              <a:t> au </a:t>
            </a:r>
            <a:r>
              <a:rPr lang="de-CH" sz="1700" dirty="0" err="1"/>
              <a:t>dernier</a:t>
            </a:r>
            <a:r>
              <a:rPr lang="de-CH" sz="1700" dirty="0"/>
              <a:t> </a:t>
            </a:r>
            <a:r>
              <a:rPr lang="de-CH" sz="1700" dirty="0" err="1"/>
              <a:t>match</a:t>
            </a:r>
            <a:r>
              <a:rPr lang="de-CH" sz="1700" dirty="0"/>
              <a:t> </a:t>
            </a:r>
            <a:r>
              <a:rPr lang="de-CH" sz="1700" dirty="0" err="1"/>
              <a:t>transmet</a:t>
            </a:r>
            <a:r>
              <a:rPr lang="de-CH" sz="1700" dirty="0"/>
              <a:t> </a:t>
            </a:r>
            <a:r>
              <a:rPr lang="de-CH" sz="1700" dirty="0" err="1"/>
              <a:t>toutes</a:t>
            </a:r>
            <a:r>
              <a:rPr lang="de-CH" sz="1700" dirty="0"/>
              <a:t> les </a:t>
            </a:r>
            <a:r>
              <a:rPr lang="de-CH" sz="1700" dirty="0" err="1"/>
              <a:t>feuilles</a:t>
            </a:r>
            <a:r>
              <a:rPr lang="de-CH" sz="1700" dirty="0"/>
              <a:t> de </a:t>
            </a:r>
            <a:r>
              <a:rPr lang="de-CH" sz="1700" dirty="0" err="1"/>
              <a:t>match</a:t>
            </a:r>
            <a:r>
              <a:rPr lang="de-CH" sz="1700" dirty="0"/>
              <a:t> à la FSH </a:t>
            </a:r>
            <a:r>
              <a:rPr lang="de-CH" sz="1700" dirty="0" err="1"/>
              <a:t>jusqu’au</a:t>
            </a:r>
            <a:r>
              <a:rPr lang="de-CH" sz="1700" dirty="0"/>
              <a:t> </a:t>
            </a:r>
            <a:r>
              <a:rPr lang="de-CH" sz="1700" dirty="0" err="1"/>
              <a:t>lendemain</a:t>
            </a:r>
            <a:r>
              <a:rPr lang="de-CH" sz="1700" dirty="0"/>
              <a:t> au plus </a:t>
            </a:r>
            <a:r>
              <a:rPr lang="de-CH" sz="1700" dirty="0" err="1" smtClean="0"/>
              <a:t>tard</a:t>
            </a:r>
            <a:r>
              <a:rPr lang="de-CH" sz="1700" dirty="0" smtClean="0"/>
              <a:t>.</a:t>
            </a:r>
            <a:endParaRPr lang="de-CH" sz="1700" dirty="0"/>
          </a:p>
          <a:p>
            <a:pPr>
              <a:lnSpc>
                <a:spcPct val="114000"/>
              </a:lnSpc>
              <a:buFont typeface="Wingdings" panose="05000000000000000000" pitchFamily="2" charset="2"/>
              <a:buChar char="Ø"/>
            </a:pPr>
            <a:r>
              <a:rPr lang="de-CH" sz="1700" dirty="0" smtClean="0"/>
              <a:t>La </a:t>
            </a:r>
            <a:r>
              <a:rPr lang="de-CH" sz="1700" dirty="0"/>
              <a:t>FSH </a:t>
            </a:r>
            <a:r>
              <a:rPr lang="de-CH" sz="1700" dirty="0" err="1"/>
              <a:t>vous</a:t>
            </a:r>
            <a:r>
              <a:rPr lang="de-CH" sz="1700" dirty="0"/>
              <a:t> </a:t>
            </a:r>
            <a:r>
              <a:rPr lang="de-CH" sz="1700" dirty="0" err="1"/>
              <a:t>remercie</a:t>
            </a:r>
            <a:r>
              <a:rPr lang="de-CH" sz="1700" dirty="0"/>
              <a:t> de </a:t>
            </a:r>
            <a:r>
              <a:rPr lang="de-CH" sz="1700" dirty="0" err="1"/>
              <a:t>transmettre</a:t>
            </a:r>
            <a:r>
              <a:rPr lang="de-CH" sz="1700" dirty="0"/>
              <a:t> les </a:t>
            </a:r>
            <a:r>
              <a:rPr lang="de-CH" sz="1700" dirty="0" err="1"/>
              <a:t>documents</a:t>
            </a:r>
            <a:r>
              <a:rPr lang="de-CH" sz="1700" dirty="0"/>
              <a:t> </a:t>
            </a:r>
            <a:r>
              <a:rPr lang="de-CH" sz="1700" dirty="0" err="1"/>
              <a:t>originaux</a:t>
            </a:r>
            <a:r>
              <a:rPr lang="de-CH" sz="1700" dirty="0"/>
              <a:t> par </a:t>
            </a:r>
            <a:r>
              <a:rPr lang="de-CH" sz="1700" dirty="0" err="1"/>
              <a:t>e-mail</a:t>
            </a:r>
            <a:r>
              <a:rPr lang="de-CH" sz="1700" dirty="0"/>
              <a:t> (</a:t>
            </a:r>
            <a:r>
              <a:rPr lang="de-CH" sz="1700" dirty="0" err="1"/>
              <a:t>format</a:t>
            </a:r>
            <a:r>
              <a:rPr lang="de-CH" sz="1700" dirty="0"/>
              <a:t> </a:t>
            </a:r>
            <a:r>
              <a:rPr lang="de-CH" sz="1700" dirty="0" err="1"/>
              <a:t>photo</a:t>
            </a:r>
            <a:r>
              <a:rPr lang="de-CH" sz="1700" dirty="0"/>
              <a:t> </a:t>
            </a:r>
            <a:r>
              <a:rPr lang="de-CH" sz="1700" dirty="0" err="1"/>
              <a:t>ou</a:t>
            </a:r>
            <a:r>
              <a:rPr lang="de-CH" sz="1700" dirty="0"/>
              <a:t> </a:t>
            </a:r>
            <a:r>
              <a:rPr lang="de-CH" sz="1700" dirty="0" err="1"/>
              <a:t>pdf</a:t>
            </a:r>
            <a:r>
              <a:rPr lang="de-CH" sz="1700" dirty="0"/>
              <a:t>).</a:t>
            </a:r>
            <a:endParaRPr lang="de-CH" sz="1700" dirty="0"/>
          </a:p>
        </p:txBody>
      </p:sp>
    </p:spTree>
    <p:extLst>
      <p:ext uri="{BB962C8B-B14F-4D97-AF65-F5344CB8AC3E}">
        <p14:creationId xmlns:p14="http://schemas.microsoft.com/office/powerpoint/2010/main" val="1593901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985"/>
            <a:ext cx="8568952" cy="5886295"/>
          </a:xfrm>
          <a:prstGeom prst="rect">
            <a:avLst/>
          </a:prstGeom>
        </p:spPr>
      </p:pic>
    </p:spTree>
    <p:extLst>
      <p:ext uri="{BB962C8B-B14F-4D97-AF65-F5344CB8AC3E}">
        <p14:creationId xmlns:p14="http://schemas.microsoft.com/office/powerpoint/2010/main" val="110121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Sanctions</a:t>
            </a:r>
            <a:endParaRPr lang="de-CH" dirty="0"/>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err="1"/>
              <a:t>Avertissement</a:t>
            </a:r>
            <a:endParaRPr lang="de-CH" b="1" dirty="0"/>
          </a:p>
          <a:p>
            <a:pPr>
              <a:lnSpc>
                <a:spcPct val="114000"/>
              </a:lnSpc>
              <a:buFont typeface="Wingdings" panose="05000000000000000000" pitchFamily="2" charset="2"/>
              <a:buChar char="Ø"/>
            </a:pPr>
            <a:r>
              <a:rPr lang="de-CH" sz="1800" dirty="0"/>
              <a:t>Time-Out </a:t>
            </a:r>
            <a:r>
              <a:rPr lang="de-CH" sz="1800" dirty="0" err="1"/>
              <a:t>pas</a:t>
            </a:r>
            <a:r>
              <a:rPr lang="de-CH" sz="1800" dirty="0"/>
              <a:t> </a:t>
            </a:r>
            <a:r>
              <a:rPr lang="de-CH" sz="1800" dirty="0" err="1"/>
              <a:t>obligatoire</a:t>
            </a:r>
            <a:r>
              <a:rPr lang="de-CH" sz="1800" dirty="0"/>
              <a:t>.</a:t>
            </a:r>
          </a:p>
          <a:p>
            <a:pPr>
              <a:lnSpc>
                <a:spcPct val="114000"/>
              </a:lnSpc>
              <a:buFont typeface="Wingdings" panose="05000000000000000000" pitchFamily="2" charset="2"/>
              <a:buChar char="Ø"/>
            </a:pPr>
            <a:r>
              <a:rPr lang="de-CH" sz="1800" dirty="0"/>
              <a:t>Le </a:t>
            </a:r>
            <a:r>
              <a:rPr lang="de-CH" sz="1800" dirty="0" err="1"/>
              <a:t>secrétaire</a:t>
            </a:r>
            <a:r>
              <a:rPr lang="de-CH" sz="1800" dirty="0"/>
              <a:t> </a:t>
            </a:r>
            <a:r>
              <a:rPr lang="de-CH" sz="1800" dirty="0" err="1"/>
              <a:t>inscrit</a:t>
            </a:r>
            <a:r>
              <a:rPr lang="de-CH" sz="1800" dirty="0"/>
              <a:t> </a:t>
            </a:r>
            <a:r>
              <a:rPr lang="de-CH" sz="1800" dirty="0" err="1"/>
              <a:t>l’avertissement</a:t>
            </a:r>
            <a:r>
              <a:rPr lang="de-CH" sz="1800" dirty="0"/>
              <a:t> </a:t>
            </a:r>
            <a:r>
              <a:rPr lang="de-CH" sz="1800" dirty="0" err="1"/>
              <a:t>sur</a:t>
            </a:r>
            <a:r>
              <a:rPr lang="de-CH" sz="1800" dirty="0"/>
              <a:t> la </a:t>
            </a:r>
            <a:r>
              <a:rPr lang="de-CH" sz="1800" dirty="0" err="1"/>
              <a:t>feuille</a:t>
            </a:r>
            <a:r>
              <a:rPr lang="de-CH" sz="1800" dirty="0"/>
              <a:t> de </a:t>
            </a:r>
            <a:r>
              <a:rPr lang="de-CH" sz="1800" dirty="0" err="1"/>
              <a:t>match</a:t>
            </a:r>
            <a:r>
              <a:rPr lang="de-CH" sz="1800" dirty="0"/>
              <a:t> </a:t>
            </a:r>
            <a:r>
              <a:rPr lang="de-CH" sz="1800" dirty="0" err="1"/>
              <a:t>avec</a:t>
            </a:r>
            <a:r>
              <a:rPr lang="de-CH" sz="1800" dirty="0"/>
              <a:t> le </a:t>
            </a:r>
            <a:r>
              <a:rPr lang="de-CH" sz="1800" dirty="0" err="1"/>
              <a:t>temps</a:t>
            </a:r>
            <a:r>
              <a:rPr lang="de-CH" sz="1800" dirty="0"/>
              <a:t> à la </a:t>
            </a:r>
            <a:r>
              <a:rPr lang="de-CH" sz="1800" dirty="0" err="1"/>
              <a:t>minute</a:t>
            </a:r>
            <a:r>
              <a:rPr lang="de-CH" sz="1800" dirty="0"/>
              <a:t> </a:t>
            </a:r>
            <a:r>
              <a:rPr lang="de-CH" sz="1800" dirty="0" err="1"/>
              <a:t>près</a:t>
            </a:r>
            <a:r>
              <a:rPr lang="de-CH" sz="1800" dirty="0"/>
              <a:t> (</a:t>
            </a:r>
            <a:r>
              <a:rPr lang="de-CH" sz="1800" dirty="0" err="1"/>
              <a:t>exemple</a:t>
            </a:r>
            <a:r>
              <a:rPr lang="de-CH" sz="1800" dirty="0"/>
              <a:t> 6’, </a:t>
            </a:r>
            <a:r>
              <a:rPr lang="de-CH" sz="1800" dirty="0" err="1"/>
              <a:t>pas</a:t>
            </a:r>
            <a:r>
              <a:rPr lang="de-CH" sz="1800" dirty="0"/>
              <a:t> «X»)</a:t>
            </a:r>
          </a:p>
          <a:p>
            <a:pPr>
              <a:lnSpc>
                <a:spcPct val="114000"/>
              </a:lnSpc>
              <a:buFont typeface="Wingdings" panose="05000000000000000000" pitchFamily="2" charset="2"/>
              <a:buChar char="Ø"/>
            </a:pPr>
            <a:r>
              <a:rPr lang="de-CH" sz="1800" dirty="0" err="1"/>
              <a:t>Un</a:t>
            </a:r>
            <a:r>
              <a:rPr lang="de-CH" sz="1800" dirty="0"/>
              <a:t> </a:t>
            </a:r>
            <a:r>
              <a:rPr lang="de-CH" sz="1800" dirty="0" err="1"/>
              <a:t>avertissement</a:t>
            </a:r>
            <a:r>
              <a:rPr lang="de-CH" sz="1800" dirty="0"/>
              <a:t> par </a:t>
            </a:r>
            <a:r>
              <a:rPr lang="de-CH" sz="1800" dirty="0" err="1"/>
              <a:t>personne</a:t>
            </a:r>
            <a:r>
              <a:rPr lang="de-CH" sz="1800" dirty="0"/>
              <a:t> au </a:t>
            </a:r>
            <a:r>
              <a:rPr lang="de-CH" sz="1800" dirty="0" err="1"/>
              <a:t>maximum</a:t>
            </a:r>
            <a:r>
              <a:rPr lang="de-CH" sz="1800" dirty="0"/>
              <a:t>. La </a:t>
            </a:r>
            <a:r>
              <a:rPr lang="de-CH" sz="1800" dirty="0" err="1"/>
              <a:t>sanction</a:t>
            </a:r>
            <a:r>
              <a:rPr lang="de-CH" sz="1800" dirty="0"/>
              <a:t> </a:t>
            </a:r>
            <a:r>
              <a:rPr lang="de-CH" sz="1800" dirty="0" err="1"/>
              <a:t>suivante</a:t>
            </a:r>
            <a:r>
              <a:rPr lang="de-CH" sz="1800" dirty="0"/>
              <a:t> </a:t>
            </a:r>
            <a:r>
              <a:rPr lang="de-CH" sz="1800" dirty="0" err="1"/>
              <a:t>devra</a:t>
            </a:r>
            <a:r>
              <a:rPr lang="de-CH" sz="1800" dirty="0"/>
              <a:t> </a:t>
            </a:r>
            <a:r>
              <a:rPr lang="de-CH" sz="1800" dirty="0" err="1"/>
              <a:t>être</a:t>
            </a:r>
            <a:r>
              <a:rPr lang="de-CH" sz="1800" dirty="0"/>
              <a:t> au </a:t>
            </a:r>
            <a:r>
              <a:rPr lang="de-CH" sz="1800" dirty="0" err="1"/>
              <a:t>minimum</a:t>
            </a:r>
            <a:r>
              <a:rPr lang="de-CH" sz="1800" dirty="0"/>
              <a:t> </a:t>
            </a:r>
            <a:r>
              <a:rPr lang="de-CH" sz="1800" dirty="0" err="1"/>
              <a:t>une</a:t>
            </a:r>
            <a:r>
              <a:rPr lang="de-CH" sz="1800" dirty="0"/>
              <a:t> </a:t>
            </a:r>
            <a:r>
              <a:rPr lang="de-CH" sz="1800" dirty="0" err="1"/>
              <a:t>exclusion</a:t>
            </a:r>
            <a:r>
              <a:rPr lang="de-CH" sz="1800" dirty="0"/>
              <a:t> (2’).</a:t>
            </a:r>
          </a:p>
          <a:p>
            <a:pPr>
              <a:lnSpc>
                <a:spcPct val="114000"/>
              </a:lnSpc>
              <a:buFont typeface="Wingdings" panose="05000000000000000000" pitchFamily="2" charset="2"/>
              <a:buChar char="Ø"/>
            </a:pPr>
            <a:r>
              <a:rPr lang="de-CH" sz="1800" dirty="0"/>
              <a:t>3 </a:t>
            </a:r>
            <a:r>
              <a:rPr lang="de-CH" sz="1800" dirty="0" err="1"/>
              <a:t>avertissements</a:t>
            </a:r>
            <a:r>
              <a:rPr lang="de-CH" sz="1800" dirty="0"/>
              <a:t> au </a:t>
            </a:r>
            <a:r>
              <a:rPr lang="de-CH" sz="1800" dirty="0" err="1"/>
              <a:t>maximum</a:t>
            </a:r>
            <a:r>
              <a:rPr lang="de-CH" sz="1800" dirty="0"/>
              <a:t> par </a:t>
            </a:r>
            <a:r>
              <a:rPr lang="de-CH" sz="1800" dirty="0" err="1"/>
              <a:t>équipe</a:t>
            </a:r>
            <a:r>
              <a:rPr lang="de-CH" sz="1800" dirty="0"/>
              <a:t> </a:t>
            </a:r>
            <a:r>
              <a:rPr lang="de-CH" sz="1800" dirty="0" err="1"/>
              <a:t>pour</a:t>
            </a:r>
            <a:r>
              <a:rPr lang="de-CH" sz="1800" dirty="0"/>
              <a:t> les </a:t>
            </a:r>
            <a:r>
              <a:rPr lang="de-CH" sz="1800" dirty="0" err="1"/>
              <a:t>joueurs</a:t>
            </a:r>
            <a:r>
              <a:rPr lang="de-CH" sz="1800" dirty="0"/>
              <a:t> (+1 </a:t>
            </a:r>
            <a:r>
              <a:rPr lang="de-CH" sz="1800" dirty="0" err="1"/>
              <a:t>pour</a:t>
            </a:r>
            <a:r>
              <a:rPr lang="de-CH" sz="1800" dirty="0"/>
              <a:t> les </a:t>
            </a:r>
            <a:r>
              <a:rPr lang="de-CH" sz="1800" dirty="0" err="1"/>
              <a:t>officiels</a:t>
            </a:r>
            <a:r>
              <a:rPr lang="de-CH" sz="1800" dirty="0"/>
              <a:t>)</a:t>
            </a:r>
          </a:p>
          <a:p>
            <a:pPr>
              <a:lnSpc>
                <a:spcPct val="114000"/>
              </a:lnSpc>
              <a:buFont typeface="Wingdings" panose="05000000000000000000" pitchFamily="2" charset="2"/>
              <a:buChar char="Ø"/>
            </a:pPr>
            <a:r>
              <a:rPr lang="de-CH" sz="1800" dirty="0"/>
              <a:t>Les CR/S </a:t>
            </a:r>
            <a:r>
              <a:rPr lang="de-CH" sz="1800" dirty="0" err="1"/>
              <a:t>rendent</a:t>
            </a:r>
            <a:r>
              <a:rPr lang="de-CH" sz="1800" dirty="0"/>
              <a:t> </a:t>
            </a:r>
            <a:r>
              <a:rPr lang="de-CH" sz="1800" dirty="0" err="1"/>
              <a:t>attentifs</a:t>
            </a:r>
            <a:r>
              <a:rPr lang="de-CH" sz="1800" dirty="0"/>
              <a:t> le DEL et/</a:t>
            </a:r>
            <a:r>
              <a:rPr lang="de-CH" sz="1800" dirty="0" err="1"/>
              <a:t>ou</a:t>
            </a:r>
            <a:r>
              <a:rPr lang="de-CH" sz="1800" dirty="0"/>
              <a:t> </a:t>
            </a:r>
            <a:r>
              <a:rPr lang="de-CH" sz="1800" dirty="0" err="1"/>
              <a:t>l’AR</a:t>
            </a:r>
            <a:r>
              <a:rPr lang="de-CH" sz="1800" dirty="0"/>
              <a:t> </a:t>
            </a:r>
            <a:r>
              <a:rPr lang="de-CH" sz="1800" dirty="0" err="1"/>
              <a:t>lorsqu’il</a:t>
            </a:r>
            <a:r>
              <a:rPr lang="de-CH" sz="1800" dirty="0"/>
              <a:t> y a </a:t>
            </a:r>
            <a:endParaRPr lang="de-CH" sz="1800" dirty="0" smtClean="0"/>
          </a:p>
          <a:p>
            <a:pPr lvl="1">
              <a:lnSpc>
                <a:spcPct val="114000"/>
              </a:lnSpc>
              <a:buFont typeface="Wingdings" panose="05000000000000000000" pitchFamily="2" charset="2"/>
              <a:buChar char="Ø"/>
            </a:pPr>
            <a:r>
              <a:rPr lang="de-CH" sz="1600" dirty="0" err="1" smtClean="0"/>
              <a:t>un</a:t>
            </a:r>
            <a:r>
              <a:rPr lang="de-CH" sz="1600" dirty="0" smtClean="0"/>
              <a:t> 2e </a:t>
            </a:r>
            <a:r>
              <a:rPr lang="de-CH" sz="1600" dirty="0" err="1" smtClean="0"/>
              <a:t>avertissement</a:t>
            </a:r>
            <a:r>
              <a:rPr lang="de-CH" sz="1600" dirty="0" smtClean="0"/>
              <a:t> </a:t>
            </a:r>
            <a:r>
              <a:rPr lang="de-CH" sz="1600" dirty="0"/>
              <a:t>du </a:t>
            </a:r>
            <a:r>
              <a:rPr lang="de-CH" sz="1600" dirty="0" err="1"/>
              <a:t>même</a:t>
            </a:r>
            <a:r>
              <a:rPr lang="de-CH" sz="1600" dirty="0"/>
              <a:t> </a:t>
            </a:r>
            <a:r>
              <a:rPr lang="de-CH" sz="1600" dirty="0" err="1" smtClean="0"/>
              <a:t>joueur</a:t>
            </a:r>
            <a:endParaRPr lang="de-CH" sz="1600" dirty="0"/>
          </a:p>
          <a:p>
            <a:pPr lvl="1">
              <a:lnSpc>
                <a:spcPct val="114000"/>
              </a:lnSpc>
              <a:buFont typeface="Wingdings" panose="05000000000000000000" pitchFamily="2" charset="2"/>
              <a:buChar char="Ø"/>
            </a:pPr>
            <a:r>
              <a:rPr lang="de-CH" sz="1600" dirty="0" err="1" smtClean="0"/>
              <a:t>Un</a:t>
            </a:r>
            <a:r>
              <a:rPr lang="de-CH" sz="1600" dirty="0" smtClean="0"/>
              <a:t> 4e </a:t>
            </a:r>
            <a:r>
              <a:rPr lang="de-CH" sz="1600" dirty="0" err="1" smtClean="0"/>
              <a:t>avertissement</a:t>
            </a:r>
            <a:r>
              <a:rPr lang="de-CH" sz="1600" dirty="0" smtClean="0"/>
              <a:t> de la </a:t>
            </a:r>
            <a:r>
              <a:rPr lang="de-CH" sz="1600" dirty="0" err="1" smtClean="0"/>
              <a:t>même</a:t>
            </a:r>
            <a:r>
              <a:rPr lang="de-CH" sz="1600" dirty="0" smtClean="0"/>
              <a:t> </a:t>
            </a:r>
            <a:r>
              <a:rPr lang="de-CH" sz="1600" dirty="0" err="1" smtClean="0"/>
              <a:t>équipe</a:t>
            </a:r>
            <a:endParaRPr lang="de-CH" sz="1600" dirty="0" smtClean="0"/>
          </a:p>
          <a:p>
            <a:pPr lvl="1">
              <a:lnSpc>
                <a:spcPct val="114000"/>
              </a:lnSpc>
              <a:buFont typeface="Wingdings" panose="05000000000000000000" pitchFamily="2" charset="2"/>
              <a:buChar char="Ø"/>
            </a:pPr>
            <a:r>
              <a:rPr lang="de-CH" sz="1600" dirty="0" err="1" smtClean="0"/>
              <a:t>Un</a:t>
            </a:r>
            <a:r>
              <a:rPr lang="de-CH" sz="1600" dirty="0" smtClean="0"/>
              <a:t> 2e </a:t>
            </a:r>
            <a:r>
              <a:rPr lang="de-CH" sz="1600" dirty="0" err="1" smtClean="0"/>
              <a:t>avertissement</a:t>
            </a:r>
            <a:r>
              <a:rPr lang="de-CH" sz="1600" dirty="0" smtClean="0"/>
              <a:t> </a:t>
            </a:r>
            <a:r>
              <a:rPr lang="de-CH" sz="1600" dirty="0" err="1" smtClean="0"/>
              <a:t>contre</a:t>
            </a:r>
            <a:r>
              <a:rPr lang="de-CH" sz="1600" dirty="0" smtClean="0"/>
              <a:t> </a:t>
            </a:r>
            <a:r>
              <a:rPr lang="de-CH" sz="1600" dirty="0" err="1" smtClean="0"/>
              <a:t>un</a:t>
            </a:r>
            <a:r>
              <a:rPr lang="de-CH" sz="1600" dirty="0" smtClean="0"/>
              <a:t> </a:t>
            </a:r>
            <a:r>
              <a:rPr lang="de-CH" sz="1600" dirty="0" err="1" smtClean="0"/>
              <a:t>officiel</a:t>
            </a:r>
            <a:r>
              <a:rPr lang="de-CH" sz="1600" dirty="0" smtClean="0"/>
              <a:t> de la </a:t>
            </a:r>
            <a:r>
              <a:rPr lang="de-CH" sz="1600" dirty="0" err="1" smtClean="0"/>
              <a:t>même</a:t>
            </a:r>
            <a:r>
              <a:rPr lang="de-CH" sz="1600" dirty="0" smtClean="0"/>
              <a:t> </a:t>
            </a:r>
            <a:r>
              <a:rPr lang="de-CH" sz="1600" dirty="0" err="1" smtClean="0"/>
              <a:t>équipe</a:t>
            </a:r>
            <a:r>
              <a:rPr lang="de-CH" sz="1600" dirty="0" smtClean="0"/>
              <a:t>.</a:t>
            </a:r>
            <a:endParaRPr lang="de-CH" sz="1600" dirty="0"/>
          </a:p>
        </p:txBody>
      </p:sp>
    </p:spTree>
    <p:extLst>
      <p:ext uri="{BB962C8B-B14F-4D97-AF65-F5344CB8AC3E}">
        <p14:creationId xmlns:p14="http://schemas.microsoft.com/office/powerpoint/2010/main" val="5326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Sanctions</a:t>
            </a:r>
            <a:endParaRPr lang="de-CH" dirty="0"/>
          </a:p>
        </p:txBody>
      </p:sp>
      <p:sp>
        <p:nvSpPr>
          <p:cNvPr id="3" name="Inhaltsplatzhalter 2"/>
          <p:cNvSpPr>
            <a:spLocks noGrp="1"/>
          </p:cNvSpPr>
          <p:nvPr>
            <p:ph idx="1"/>
          </p:nvPr>
        </p:nvSpPr>
        <p:spPr>
          <a:xfrm>
            <a:off x="1115616" y="1600201"/>
            <a:ext cx="7740680" cy="4277071"/>
          </a:xfrm>
        </p:spPr>
        <p:txBody>
          <a:bodyPr vert="horz" lIns="91440" tIns="45720" rIns="91440" bIns="45720" rtlCol="0">
            <a:noAutofit/>
          </a:bodyPr>
          <a:lstStyle/>
          <a:p>
            <a:pPr marL="0" indent="0">
              <a:lnSpc>
                <a:spcPct val="114000"/>
              </a:lnSpc>
              <a:buNone/>
            </a:pPr>
            <a:r>
              <a:rPr lang="de-CH" b="1" dirty="0" err="1"/>
              <a:t>Exclusion</a:t>
            </a:r>
            <a:r>
              <a:rPr lang="de-CH" b="1" dirty="0"/>
              <a:t> (2 </a:t>
            </a:r>
            <a:r>
              <a:rPr lang="de-CH" b="1" dirty="0" err="1"/>
              <a:t>minutes</a:t>
            </a:r>
            <a:r>
              <a:rPr lang="de-CH" b="1" dirty="0"/>
              <a:t>)</a:t>
            </a:r>
          </a:p>
          <a:p>
            <a:pPr>
              <a:lnSpc>
                <a:spcPct val="114000"/>
              </a:lnSpc>
              <a:buFont typeface="Wingdings" panose="05000000000000000000" pitchFamily="2" charset="2"/>
              <a:buChar char="Ø"/>
            </a:pPr>
            <a:r>
              <a:rPr lang="de-CH" sz="2000" dirty="0"/>
              <a:t>Time-Out </a:t>
            </a:r>
            <a:r>
              <a:rPr lang="de-CH" sz="2000" dirty="0" err="1"/>
              <a:t>obligatoire</a:t>
            </a:r>
            <a:r>
              <a:rPr lang="de-CH" sz="2000" dirty="0"/>
              <a:t>.</a:t>
            </a:r>
          </a:p>
          <a:p>
            <a:pPr>
              <a:lnSpc>
                <a:spcPct val="114000"/>
              </a:lnSpc>
              <a:buFont typeface="Wingdings" panose="05000000000000000000" pitchFamily="2" charset="2"/>
              <a:buChar char="Ø"/>
            </a:pPr>
            <a:r>
              <a:rPr lang="de-CH" sz="2000" dirty="0"/>
              <a:t>Le </a:t>
            </a:r>
            <a:r>
              <a:rPr lang="de-CH" sz="2000" dirty="0" err="1"/>
              <a:t>secrétaire</a:t>
            </a:r>
            <a:r>
              <a:rPr lang="de-CH" sz="2000" dirty="0"/>
              <a:t> </a:t>
            </a:r>
            <a:r>
              <a:rPr lang="de-CH" sz="2000" dirty="0" err="1"/>
              <a:t>inscrit</a:t>
            </a:r>
            <a:r>
              <a:rPr lang="de-CH" sz="2000" dirty="0"/>
              <a:t> le </a:t>
            </a:r>
            <a:r>
              <a:rPr lang="de-CH" sz="2000" dirty="0" err="1"/>
              <a:t>temps</a:t>
            </a:r>
            <a:r>
              <a:rPr lang="de-CH" sz="2000" dirty="0"/>
              <a:t> de la </a:t>
            </a:r>
            <a:r>
              <a:rPr lang="de-CH" sz="2000" dirty="0" err="1"/>
              <a:t>sanction</a:t>
            </a:r>
            <a:r>
              <a:rPr lang="de-CH" sz="2000" dirty="0"/>
              <a:t> en </a:t>
            </a:r>
            <a:r>
              <a:rPr lang="de-CH" sz="2000" dirty="0" err="1"/>
              <a:t>minutes</a:t>
            </a:r>
            <a:r>
              <a:rPr lang="de-CH" sz="2000" dirty="0"/>
              <a:t> et </a:t>
            </a:r>
            <a:r>
              <a:rPr lang="de-CH" sz="2000" dirty="0" err="1"/>
              <a:t>secondes</a:t>
            </a:r>
            <a:r>
              <a:rPr lang="de-CH" sz="2000" dirty="0"/>
              <a:t> (ex. 13:27, </a:t>
            </a:r>
            <a:r>
              <a:rPr lang="de-CH" sz="2000" dirty="0" err="1"/>
              <a:t>pas</a:t>
            </a:r>
            <a:r>
              <a:rPr lang="de-CH" sz="2000" dirty="0"/>
              <a:t> de «X») </a:t>
            </a:r>
            <a:r>
              <a:rPr lang="de-CH" sz="2000" dirty="0" err="1"/>
              <a:t>pour</a:t>
            </a:r>
            <a:r>
              <a:rPr lang="de-CH" sz="2000" dirty="0"/>
              <a:t> le </a:t>
            </a:r>
            <a:r>
              <a:rPr lang="de-CH" sz="2000" dirty="0" err="1"/>
              <a:t>joueur</a:t>
            </a:r>
            <a:r>
              <a:rPr lang="de-CH" sz="2000" dirty="0"/>
              <a:t> </a:t>
            </a:r>
            <a:r>
              <a:rPr lang="de-CH" sz="2000" dirty="0" err="1"/>
              <a:t>ou</a:t>
            </a:r>
            <a:r>
              <a:rPr lang="de-CH" sz="2000" dirty="0"/>
              <a:t> </a:t>
            </a:r>
            <a:r>
              <a:rPr lang="de-CH" sz="2000" dirty="0" err="1"/>
              <a:t>l’officiel</a:t>
            </a:r>
            <a:r>
              <a:rPr lang="de-CH" sz="2000" dirty="0"/>
              <a:t> </a:t>
            </a:r>
            <a:r>
              <a:rPr lang="de-CH" sz="2000" dirty="0" err="1"/>
              <a:t>sanctionné</a:t>
            </a:r>
            <a:r>
              <a:rPr lang="de-CH" sz="2000" dirty="0"/>
              <a:t>.</a:t>
            </a:r>
          </a:p>
          <a:p>
            <a:pPr>
              <a:lnSpc>
                <a:spcPct val="114000"/>
              </a:lnSpc>
              <a:buFont typeface="Wingdings" panose="05000000000000000000" pitchFamily="2" charset="2"/>
              <a:buChar char="Ø"/>
            </a:pPr>
            <a:r>
              <a:rPr lang="de-CH" sz="2000" dirty="0" err="1"/>
              <a:t>Lors</a:t>
            </a:r>
            <a:r>
              <a:rPr lang="de-CH" sz="2000" dirty="0"/>
              <a:t> </a:t>
            </a:r>
            <a:r>
              <a:rPr lang="de-CH" sz="2000" dirty="0" err="1"/>
              <a:t>d’une</a:t>
            </a:r>
            <a:r>
              <a:rPr lang="de-CH" sz="2000" dirty="0"/>
              <a:t> </a:t>
            </a:r>
            <a:r>
              <a:rPr lang="de-CH" sz="2000" dirty="0" err="1"/>
              <a:t>exclusion</a:t>
            </a:r>
            <a:r>
              <a:rPr lang="de-CH" sz="2000" dirty="0"/>
              <a:t> de 4 </a:t>
            </a:r>
            <a:r>
              <a:rPr lang="de-CH" sz="2000" dirty="0" err="1"/>
              <a:t>minutes</a:t>
            </a:r>
            <a:r>
              <a:rPr lang="de-CH" sz="2000" dirty="0"/>
              <a:t>, le </a:t>
            </a:r>
            <a:r>
              <a:rPr lang="de-CH" sz="2000" dirty="0" err="1"/>
              <a:t>secrétaire</a:t>
            </a:r>
            <a:r>
              <a:rPr lang="de-CH" sz="2000" dirty="0"/>
              <a:t> </a:t>
            </a:r>
            <a:r>
              <a:rPr lang="de-CH" sz="2000" dirty="0" err="1"/>
              <a:t>inscrit</a:t>
            </a:r>
            <a:r>
              <a:rPr lang="de-CH" sz="2000" dirty="0"/>
              <a:t> deux </a:t>
            </a:r>
            <a:r>
              <a:rPr lang="de-CH" sz="2000" dirty="0" err="1"/>
              <a:t>fois</a:t>
            </a:r>
            <a:r>
              <a:rPr lang="de-CH" sz="2000" dirty="0"/>
              <a:t> 2 </a:t>
            </a:r>
            <a:r>
              <a:rPr lang="de-CH" sz="2000" dirty="0" err="1"/>
              <a:t>minutes</a:t>
            </a:r>
            <a:r>
              <a:rPr lang="de-CH" sz="2000" dirty="0"/>
              <a:t> </a:t>
            </a:r>
            <a:r>
              <a:rPr lang="de-CH" sz="2000" dirty="0" err="1"/>
              <a:t>avec</a:t>
            </a:r>
            <a:r>
              <a:rPr lang="de-CH" sz="2000" dirty="0"/>
              <a:t> le </a:t>
            </a:r>
            <a:r>
              <a:rPr lang="de-CH" sz="2000" dirty="0" err="1"/>
              <a:t>même</a:t>
            </a:r>
            <a:r>
              <a:rPr lang="de-CH" sz="2000" dirty="0"/>
              <a:t> </a:t>
            </a:r>
            <a:r>
              <a:rPr lang="de-CH" sz="2000" dirty="0" err="1"/>
              <a:t>temps</a:t>
            </a:r>
            <a:r>
              <a:rPr lang="de-CH" sz="2000" dirty="0"/>
              <a:t> </a:t>
            </a:r>
            <a:r>
              <a:rPr lang="de-CH" sz="2000" dirty="0" err="1"/>
              <a:t>d’exclusion</a:t>
            </a:r>
            <a:r>
              <a:rPr lang="de-CH" sz="2000" dirty="0"/>
              <a:t>.</a:t>
            </a:r>
          </a:p>
          <a:p>
            <a:pPr>
              <a:lnSpc>
                <a:spcPct val="114000"/>
              </a:lnSpc>
              <a:buFont typeface="Wingdings" panose="05000000000000000000" pitchFamily="2" charset="2"/>
              <a:buChar char="Ø"/>
            </a:pPr>
            <a:r>
              <a:rPr lang="de-CH" sz="2000" dirty="0"/>
              <a:t>CR/S </a:t>
            </a:r>
            <a:r>
              <a:rPr lang="de-CH" sz="2000" dirty="0" err="1"/>
              <a:t>indiquent</a:t>
            </a:r>
            <a:r>
              <a:rPr lang="de-CH" sz="2000" dirty="0"/>
              <a:t> à </a:t>
            </a:r>
            <a:r>
              <a:rPr lang="de-CH" sz="2000" dirty="0" err="1"/>
              <a:t>l’AR</a:t>
            </a:r>
            <a:r>
              <a:rPr lang="de-CH" sz="2000" dirty="0"/>
              <a:t>/DEL </a:t>
            </a:r>
            <a:r>
              <a:rPr lang="de-CH" sz="2000" dirty="0" err="1"/>
              <a:t>lorsqu’un</a:t>
            </a:r>
            <a:r>
              <a:rPr lang="de-CH" sz="2000" dirty="0"/>
              <a:t> </a:t>
            </a:r>
            <a:r>
              <a:rPr lang="de-CH" sz="2000" dirty="0" err="1"/>
              <a:t>joueur</a:t>
            </a:r>
            <a:r>
              <a:rPr lang="de-CH" sz="2000" dirty="0"/>
              <a:t> </a:t>
            </a:r>
            <a:r>
              <a:rPr lang="de-CH" sz="2000" dirty="0" err="1"/>
              <a:t>est</a:t>
            </a:r>
            <a:r>
              <a:rPr lang="de-CH" sz="2000" dirty="0"/>
              <a:t> </a:t>
            </a:r>
            <a:r>
              <a:rPr lang="de-CH" sz="2000" dirty="0" err="1"/>
              <a:t>exclu</a:t>
            </a:r>
            <a:r>
              <a:rPr lang="de-CH" sz="2000" dirty="0"/>
              <a:t> </a:t>
            </a:r>
            <a:r>
              <a:rPr lang="de-CH" sz="2000" dirty="0" err="1"/>
              <a:t>pour</a:t>
            </a:r>
            <a:r>
              <a:rPr lang="de-CH" sz="2000" dirty="0"/>
              <a:t> la 3e </a:t>
            </a:r>
            <a:r>
              <a:rPr lang="de-CH" sz="2000" dirty="0" err="1"/>
              <a:t>fois</a:t>
            </a:r>
            <a:r>
              <a:rPr lang="de-CH" sz="2000" dirty="0"/>
              <a:t>.</a:t>
            </a:r>
            <a:endParaRPr lang="de-CH" sz="2000" dirty="0"/>
          </a:p>
          <a:p>
            <a:pPr>
              <a:lnSpc>
                <a:spcPct val="114000"/>
              </a:lnSpc>
              <a:buFont typeface="Wingdings" panose="05000000000000000000" pitchFamily="2" charset="2"/>
              <a:buChar char="Ø"/>
            </a:pPr>
            <a:endParaRPr lang="de-CH" sz="2000" dirty="0"/>
          </a:p>
        </p:txBody>
      </p:sp>
    </p:spTree>
    <p:extLst>
      <p:ext uri="{BB962C8B-B14F-4D97-AF65-F5344CB8AC3E}">
        <p14:creationId xmlns:p14="http://schemas.microsoft.com/office/powerpoint/2010/main" val="3060149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Sanctions</a:t>
            </a:r>
            <a:endParaRPr lang="de-CH" dirty="0"/>
          </a:p>
        </p:txBody>
      </p:sp>
      <p:sp>
        <p:nvSpPr>
          <p:cNvPr id="3" name="Inhaltsplatzhalter 2"/>
          <p:cNvSpPr>
            <a:spLocks noGrp="1"/>
          </p:cNvSpPr>
          <p:nvPr>
            <p:ph idx="1"/>
          </p:nvPr>
        </p:nvSpPr>
        <p:spPr>
          <a:xfrm>
            <a:off x="1115616" y="1600200"/>
            <a:ext cx="7740680" cy="4781128"/>
          </a:xfrm>
        </p:spPr>
        <p:txBody>
          <a:bodyPr vert="horz" lIns="91440" tIns="45720" rIns="91440" bIns="45720" rtlCol="0">
            <a:noAutofit/>
          </a:bodyPr>
          <a:lstStyle/>
          <a:p>
            <a:pPr marL="0" indent="0">
              <a:lnSpc>
                <a:spcPct val="114000"/>
              </a:lnSpc>
              <a:buNone/>
            </a:pPr>
            <a:r>
              <a:rPr lang="de-CH" b="1" dirty="0" err="1"/>
              <a:t>Faute</a:t>
            </a:r>
            <a:r>
              <a:rPr lang="de-CH" b="1" dirty="0"/>
              <a:t> de </a:t>
            </a:r>
            <a:r>
              <a:rPr lang="de-CH" b="1" dirty="0" err="1"/>
              <a:t>changement</a:t>
            </a:r>
            <a:endParaRPr lang="de-CH" b="1" dirty="0"/>
          </a:p>
          <a:p>
            <a:pPr>
              <a:lnSpc>
                <a:spcPct val="114000"/>
              </a:lnSpc>
              <a:buFont typeface="Wingdings" panose="05000000000000000000" pitchFamily="2" charset="2"/>
              <a:buChar char="Ø"/>
            </a:pPr>
            <a:r>
              <a:rPr lang="de-CH" sz="2000" dirty="0" err="1"/>
              <a:t>Lors</a:t>
            </a:r>
            <a:r>
              <a:rPr lang="de-CH" sz="2000" dirty="0"/>
              <a:t> </a:t>
            </a:r>
            <a:r>
              <a:rPr lang="de-CH" sz="2000" dirty="0" err="1"/>
              <a:t>d’une</a:t>
            </a:r>
            <a:r>
              <a:rPr lang="de-CH" sz="2000" dirty="0"/>
              <a:t> </a:t>
            </a:r>
            <a:r>
              <a:rPr lang="de-CH" sz="2000" dirty="0" err="1"/>
              <a:t>faute</a:t>
            </a:r>
            <a:r>
              <a:rPr lang="de-CH" sz="2000" dirty="0"/>
              <a:t> de </a:t>
            </a:r>
            <a:r>
              <a:rPr lang="de-CH" sz="2000" dirty="0" err="1"/>
              <a:t>changement</a:t>
            </a:r>
            <a:r>
              <a:rPr lang="de-CH" sz="2000" dirty="0"/>
              <a:t>, le </a:t>
            </a:r>
            <a:r>
              <a:rPr lang="de-CH" sz="2000" dirty="0" err="1"/>
              <a:t>match</a:t>
            </a:r>
            <a:r>
              <a:rPr lang="de-CH" sz="2000" dirty="0"/>
              <a:t> </a:t>
            </a:r>
            <a:r>
              <a:rPr lang="de-CH" sz="2000" dirty="0" err="1"/>
              <a:t>doit</a:t>
            </a:r>
            <a:r>
              <a:rPr lang="de-CH" sz="2000" dirty="0"/>
              <a:t> </a:t>
            </a:r>
            <a:r>
              <a:rPr lang="de-CH" sz="2000" dirty="0" err="1"/>
              <a:t>être</a:t>
            </a:r>
            <a:r>
              <a:rPr lang="de-CH" sz="2000" dirty="0"/>
              <a:t> </a:t>
            </a:r>
            <a:r>
              <a:rPr lang="de-CH" sz="2000" dirty="0" err="1"/>
              <a:t>interrompu</a:t>
            </a:r>
            <a:r>
              <a:rPr lang="de-CH" sz="2000" dirty="0"/>
              <a:t> </a:t>
            </a:r>
            <a:r>
              <a:rPr lang="de-CH" sz="2000" dirty="0" err="1">
                <a:solidFill>
                  <a:srgbClr val="C00000"/>
                </a:solidFill>
              </a:rPr>
              <a:t>tout</a:t>
            </a:r>
            <a:r>
              <a:rPr lang="de-CH" sz="2000" dirty="0">
                <a:solidFill>
                  <a:srgbClr val="C00000"/>
                </a:solidFill>
              </a:rPr>
              <a:t> de </a:t>
            </a:r>
            <a:r>
              <a:rPr lang="de-CH" sz="2000" dirty="0" err="1">
                <a:solidFill>
                  <a:srgbClr val="C00000"/>
                </a:solidFill>
              </a:rPr>
              <a:t>suite</a:t>
            </a:r>
            <a:r>
              <a:rPr lang="de-CH" sz="2000" dirty="0"/>
              <a:t>!</a:t>
            </a:r>
          </a:p>
          <a:p>
            <a:pPr>
              <a:lnSpc>
                <a:spcPct val="114000"/>
              </a:lnSpc>
              <a:buFont typeface="Wingdings" panose="05000000000000000000" pitchFamily="2" charset="2"/>
              <a:buChar char="Ø"/>
            </a:pPr>
            <a:r>
              <a:rPr lang="de-CH" sz="2000" dirty="0" err="1"/>
              <a:t>Une</a:t>
            </a:r>
            <a:r>
              <a:rPr lang="de-CH" sz="2000" dirty="0"/>
              <a:t> </a:t>
            </a:r>
            <a:r>
              <a:rPr lang="de-CH" sz="2000" dirty="0" err="1"/>
              <a:t>faute</a:t>
            </a:r>
            <a:r>
              <a:rPr lang="de-CH" sz="2000" dirty="0"/>
              <a:t> de </a:t>
            </a:r>
            <a:r>
              <a:rPr lang="de-CH" sz="2000" dirty="0" err="1"/>
              <a:t>changement</a:t>
            </a:r>
            <a:r>
              <a:rPr lang="de-CH" sz="2000" dirty="0"/>
              <a:t> </a:t>
            </a:r>
            <a:r>
              <a:rPr lang="de-CH" sz="2000" dirty="0" err="1"/>
              <a:t>sera</a:t>
            </a:r>
            <a:r>
              <a:rPr lang="de-CH" sz="2000" dirty="0"/>
              <a:t> </a:t>
            </a:r>
            <a:r>
              <a:rPr lang="de-CH" sz="2000" dirty="0" err="1"/>
              <a:t>sanctionnée</a:t>
            </a:r>
            <a:r>
              <a:rPr lang="de-CH" sz="2000" dirty="0"/>
              <a:t> </a:t>
            </a:r>
            <a:r>
              <a:rPr lang="de-CH" sz="2000" dirty="0" err="1"/>
              <a:t>d’une</a:t>
            </a:r>
            <a:r>
              <a:rPr lang="de-CH" sz="2000" dirty="0"/>
              <a:t> </a:t>
            </a:r>
            <a:r>
              <a:rPr lang="de-CH" sz="2000" dirty="0" err="1"/>
              <a:t>exclusion</a:t>
            </a:r>
            <a:r>
              <a:rPr lang="de-CH" sz="2000" dirty="0"/>
              <a:t>.</a:t>
            </a:r>
          </a:p>
          <a:p>
            <a:pPr>
              <a:lnSpc>
                <a:spcPct val="114000"/>
              </a:lnSpc>
              <a:buFont typeface="Wingdings" panose="05000000000000000000" pitchFamily="2" charset="2"/>
              <a:buChar char="Ø"/>
            </a:pPr>
            <a:r>
              <a:rPr lang="de-CH" sz="2000" dirty="0"/>
              <a:t>Si </a:t>
            </a:r>
            <a:r>
              <a:rPr lang="de-CH" sz="2000" dirty="0" err="1"/>
              <a:t>plusieurs</a:t>
            </a:r>
            <a:r>
              <a:rPr lang="de-CH" sz="2000" dirty="0"/>
              <a:t> </a:t>
            </a:r>
            <a:r>
              <a:rPr lang="de-CH" sz="2000" dirty="0" err="1"/>
              <a:t>joueurs</a:t>
            </a:r>
            <a:r>
              <a:rPr lang="de-CH" sz="2000" dirty="0"/>
              <a:t> </a:t>
            </a:r>
            <a:r>
              <a:rPr lang="de-CH" sz="2000" dirty="0" err="1"/>
              <a:t>d’une</a:t>
            </a:r>
            <a:r>
              <a:rPr lang="de-CH" sz="2000" dirty="0"/>
              <a:t> </a:t>
            </a:r>
            <a:r>
              <a:rPr lang="de-CH" sz="2000" dirty="0" err="1"/>
              <a:t>équipe</a:t>
            </a:r>
            <a:r>
              <a:rPr lang="de-CH" sz="2000" dirty="0"/>
              <a:t> </a:t>
            </a:r>
            <a:r>
              <a:rPr lang="de-CH" sz="2000" dirty="0" err="1"/>
              <a:t>commettent</a:t>
            </a:r>
            <a:r>
              <a:rPr lang="de-CH" sz="2000" dirty="0"/>
              <a:t> </a:t>
            </a:r>
            <a:r>
              <a:rPr lang="de-CH" sz="2000" dirty="0" err="1"/>
              <a:t>une</a:t>
            </a:r>
            <a:r>
              <a:rPr lang="de-CH" sz="2000" dirty="0"/>
              <a:t> </a:t>
            </a:r>
            <a:r>
              <a:rPr lang="de-CH" sz="2000" dirty="0" err="1"/>
              <a:t>faute</a:t>
            </a:r>
            <a:r>
              <a:rPr lang="de-CH" sz="2000" dirty="0"/>
              <a:t> de </a:t>
            </a:r>
            <a:r>
              <a:rPr lang="de-CH" sz="2000" dirty="0" err="1"/>
              <a:t>changement</a:t>
            </a:r>
            <a:r>
              <a:rPr lang="de-CH" sz="2000" dirty="0"/>
              <a:t> en </a:t>
            </a:r>
            <a:r>
              <a:rPr lang="de-CH" sz="2000" dirty="0" err="1"/>
              <a:t>même</a:t>
            </a:r>
            <a:r>
              <a:rPr lang="de-CH" sz="2000" dirty="0"/>
              <a:t> </a:t>
            </a:r>
            <a:r>
              <a:rPr lang="de-CH" sz="2000" dirty="0" err="1"/>
              <a:t>temps</a:t>
            </a:r>
            <a:r>
              <a:rPr lang="de-CH" sz="2000" dirty="0"/>
              <a:t>: </a:t>
            </a:r>
            <a:r>
              <a:rPr lang="de-CH" sz="2000" dirty="0" err="1"/>
              <a:t>seul</a:t>
            </a:r>
            <a:r>
              <a:rPr lang="de-CH" sz="2000" dirty="0"/>
              <a:t> le </a:t>
            </a:r>
            <a:r>
              <a:rPr lang="de-CH" sz="2000" dirty="0" err="1"/>
              <a:t>premier</a:t>
            </a:r>
            <a:r>
              <a:rPr lang="de-CH" sz="2000" dirty="0"/>
              <a:t> </a:t>
            </a:r>
            <a:r>
              <a:rPr lang="de-CH" sz="2000" dirty="0" err="1"/>
              <a:t>joueur</a:t>
            </a:r>
            <a:r>
              <a:rPr lang="de-CH" sz="2000" dirty="0"/>
              <a:t> </a:t>
            </a:r>
            <a:r>
              <a:rPr lang="de-CH" sz="2000" dirty="0" err="1"/>
              <a:t>fautif</a:t>
            </a:r>
            <a:r>
              <a:rPr lang="de-CH" sz="2000" dirty="0"/>
              <a:t> </a:t>
            </a:r>
            <a:r>
              <a:rPr lang="de-CH" sz="2000" dirty="0" err="1"/>
              <a:t>sera</a:t>
            </a:r>
            <a:r>
              <a:rPr lang="de-CH" sz="2000" dirty="0"/>
              <a:t> </a:t>
            </a:r>
            <a:r>
              <a:rPr lang="de-CH" sz="2000" dirty="0" err="1"/>
              <a:t>sanctionné</a:t>
            </a:r>
            <a:r>
              <a:rPr lang="de-CH" sz="2000" dirty="0"/>
              <a:t>.</a:t>
            </a:r>
          </a:p>
          <a:p>
            <a:pPr>
              <a:lnSpc>
                <a:spcPct val="114000"/>
              </a:lnSpc>
              <a:buFont typeface="Wingdings" panose="05000000000000000000" pitchFamily="2" charset="2"/>
              <a:buChar char="Ø"/>
            </a:pPr>
            <a:r>
              <a:rPr lang="de-CH" sz="2000" dirty="0"/>
              <a:t>Si </a:t>
            </a:r>
            <a:r>
              <a:rPr lang="de-CH" sz="2000" dirty="0" err="1"/>
              <a:t>un</a:t>
            </a:r>
            <a:r>
              <a:rPr lang="de-CH" sz="2000" dirty="0"/>
              <a:t> </a:t>
            </a:r>
            <a:r>
              <a:rPr lang="de-CH" sz="2000" dirty="0" err="1"/>
              <a:t>joueur</a:t>
            </a:r>
            <a:r>
              <a:rPr lang="de-CH" sz="2000" dirty="0"/>
              <a:t> </a:t>
            </a:r>
            <a:r>
              <a:rPr lang="de-CH" sz="2000" dirty="0" err="1"/>
              <a:t>supplémentaire</a:t>
            </a:r>
            <a:r>
              <a:rPr lang="de-CH" sz="2000" dirty="0"/>
              <a:t> entre </a:t>
            </a:r>
            <a:r>
              <a:rPr lang="de-CH" sz="2000" dirty="0" err="1"/>
              <a:t>sur</a:t>
            </a:r>
            <a:r>
              <a:rPr lang="de-CH" sz="2000" dirty="0"/>
              <a:t> le </a:t>
            </a:r>
            <a:r>
              <a:rPr lang="de-CH" sz="2000" dirty="0" err="1"/>
              <a:t>terrain</a:t>
            </a:r>
            <a:r>
              <a:rPr lang="de-CH" sz="2000" dirty="0"/>
              <a:t> </a:t>
            </a:r>
            <a:r>
              <a:rPr lang="de-CH" sz="2000" dirty="0" err="1"/>
              <a:t>sans</a:t>
            </a:r>
            <a:r>
              <a:rPr lang="de-CH" sz="2000" dirty="0"/>
              <a:t> </a:t>
            </a:r>
            <a:r>
              <a:rPr lang="de-CH" sz="2000" dirty="0" err="1"/>
              <a:t>changement</a:t>
            </a:r>
            <a:r>
              <a:rPr lang="de-CH" sz="2000" dirty="0"/>
              <a:t>, </a:t>
            </a:r>
            <a:r>
              <a:rPr lang="de-CH" sz="2000" dirty="0" err="1"/>
              <a:t>ou</a:t>
            </a:r>
            <a:r>
              <a:rPr lang="de-CH" sz="2000" dirty="0"/>
              <a:t> si </a:t>
            </a:r>
            <a:r>
              <a:rPr lang="de-CH" sz="2000" dirty="0" err="1"/>
              <a:t>un</a:t>
            </a:r>
            <a:r>
              <a:rPr lang="de-CH" sz="2000" dirty="0"/>
              <a:t> </a:t>
            </a:r>
            <a:r>
              <a:rPr lang="de-CH" sz="2000" dirty="0" err="1"/>
              <a:t>joueur</a:t>
            </a:r>
            <a:r>
              <a:rPr lang="de-CH" sz="2000" dirty="0"/>
              <a:t> </a:t>
            </a:r>
            <a:r>
              <a:rPr lang="de-CH" sz="2000" dirty="0" err="1"/>
              <a:t>intervient</a:t>
            </a:r>
            <a:r>
              <a:rPr lang="de-CH" sz="2000" dirty="0"/>
              <a:t> </a:t>
            </a:r>
            <a:r>
              <a:rPr lang="de-CH" sz="2000" dirty="0" err="1"/>
              <a:t>dans</a:t>
            </a:r>
            <a:r>
              <a:rPr lang="de-CH" sz="2000" dirty="0"/>
              <a:t> le </a:t>
            </a:r>
            <a:r>
              <a:rPr lang="de-CH" sz="2000" dirty="0" err="1"/>
              <a:t>jeu</a:t>
            </a:r>
            <a:r>
              <a:rPr lang="de-CH" sz="2000" dirty="0"/>
              <a:t> </a:t>
            </a:r>
            <a:r>
              <a:rPr lang="de-CH" sz="2000" dirty="0" err="1"/>
              <a:t>depuis</a:t>
            </a:r>
            <a:r>
              <a:rPr lang="de-CH" sz="2000" dirty="0"/>
              <a:t> la </a:t>
            </a:r>
            <a:r>
              <a:rPr lang="de-CH" sz="2000" dirty="0" err="1"/>
              <a:t>zone</a:t>
            </a:r>
            <a:r>
              <a:rPr lang="de-CH" sz="2000" dirty="0"/>
              <a:t> de </a:t>
            </a:r>
            <a:r>
              <a:rPr lang="de-CH" sz="2000" dirty="0" err="1"/>
              <a:t>changement</a:t>
            </a:r>
            <a:r>
              <a:rPr lang="de-CH" sz="2000" dirty="0"/>
              <a:t>, </a:t>
            </a:r>
            <a:r>
              <a:rPr lang="de-CH" sz="2000" dirty="0" err="1"/>
              <a:t>il</a:t>
            </a:r>
            <a:r>
              <a:rPr lang="de-CH" sz="2000" dirty="0"/>
              <a:t> </a:t>
            </a:r>
            <a:r>
              <a:rPr lang="de-CH" sz="2000" dirty="0" err="1"/>
              <a:t>sera</a:t>
            </a:r>
            <a:r>
              <a:rPr lang="de-CH" sz="2000" dirty="0"/>
              <a:t> </a:t>
            </a:r>
            <a:r>
              <a:rPr lang="de-CH" sz="2000" dirty="0" err="1"/>
              <a:t>sanctionné</a:t>
            </a:r>
            <a:r>
              <a:rPr lang="de-CH" sz="2000" dirty="0"/>
              <a:t> </a:t>
            </a:r>
            <a:r>
              <a:rPr lang="de-CH" sz="2000" dirty="0" err="1"/>
              <a:t>d’une</a:t>
            </a:r>
            <a:r>
              <a:rPr lang="de-CH" sz="2000" dirty="0"/>
              <a:t> </a:t>
            </a:r>
            <a:r>
              <a:rPr lang="de-CH" sz="2000" dirty="0" err="1"/>
              <a:t>exclusion</a:t>
            </a:r>
            <a:r>
              <a:rPr lang="de-CH" sz="2000" dirty="0"/>
              <a:t>. </a:t>
            </a:r>
            <a:r>
              <a:rPr lang="de-CH" sz="2000" dirty="0">
                <a:sym typeface="Wingdings" panose="05000000000000000000" pitchFamily="2" charset="2"/>
              </a:rPr>
              <a:t> </a:t>
            </a:r>
            <a:r>
              <a:rPr lang="de-CH" sz="2000" dirty="0" err="1">
                <a:sym typeface="Wingdings" panose="05000000000000000000" pitchFamily="2" charset="2"/>
              </a:rPr>
              <a:t>L’équipe</a:t>
            </a:r>
            <a:r>
              <a:rPr lang="de-CH" sz="2000" dirty="0">
                <a:sym typeface="Wingdings" panose="05000000000000000000" pitchFamily="2" charset="2"/>
              </a:rPr>
              <a:t> </a:t>
            </a:r>
            <a:r>
              <a:rPr lang="de-CH" sz="2000" dirty="0" err="1">
                <a:sym typeface="Wingdings" panose="05000000000000000000" pitchFamily="2" charset="2"/>
              </a:rPr>
              <a:t>sera</a:t>
            </a:r>
            <a:r>
              <a:rPr lang="de-CH" sz="2000" dirty="0">
                <a:sym typeface="Wingdings" panose="05000000000000000000" pitchFamily="2" charset="2"/>
              </a:rPr>
              <a:t> </a:t>
            </a:r>
            <a:r>
              <a:rPr lang="de-CH" sz="2000" dirty="0" err="1">
                <a:sym typeface="Wingdings" panose="05000000000000000000" pitchFamily="2" charset="2"/>
              </a:rPr>
              <a:t>réduite</a:t>
            </a:r>
            <a:r>
              <a:rPr lang="de-CH" sz="2000" dirty="0">
                <a:sym typeface="Wingdings" panose="05000000000000000000" pitchFamily="2" charset="2"/>
              </a:rPr>
              <a:t> </a:t>
            </a:r>
            <a:r>
              <a:rPr lang="de-CH" sz="2000" dirty="0" err="1">
                <a:sym typeface="Wingdings" panose="05000000000000000000" pitchFamily="2" charset="2"/>
              </a:rPr>
              <a:t>d’un</a:t>
            </a:r>
            <a:r>
              <a:rPr lang="de-CH" sz="2000" dirty="0">
                <a:sym typeface="Wingdings" panose="05000000000000000000" pitchFamily="2" charset="2"/>
              </a:rPr>
              <a:t> </a:t>
            </a:r>
            <a:r>
              <a:rPr lang="de-CH" sz="2000" dirty="0" err="1">
                <a:sym typeface="Wingdings" panose="05000000000000000000" pitchFamily="2" charset="2"/>
              </a:rPr>
              <a:t>joueur</a:t>
            </a:r>
            <a:r>
              <a:rPr lang="de-CH" sz="2000" dirty="0">
                <a:sym typeface="Wingdings" panose="05000000000000000000" pitchFamily="2" charset="2"/>
              </a:rPr>
              <a:t> de </a:t>
            </a:r>
            <a:r>
              <a:rPr lang="de-CH" sz="2000" dirty="0" err="1">
                <a:sym typeface="Wingdings" panose="05000000000000000000" pitchFamily="2" charset="2"/>
              </a:rPr>
              <a:t>champ</a:t>
            </a:r>
            <a:r>
              <a:rPr lang="de-CH" sz="2000" dirty="0">
                <a:sym typeface="Wingdings" panose="05000000000000000000" pitchFamily="2" charset="2"/>
              </a:rPr>
              <a:t> </a:t>
            </a:r>
            <a:r>
              <a:rPr lang="de-CH" sz="2000" dirty="0"/>
              <a:t>(4:6)</a:t>
            </a:r>
          </a:p>
        </p:txBody>
      </p:sp>
    </p:spTree>
    <p:extLst>
      <p:ext uri="{BB962C8B-B14F-4D97-AF65-F5344CB8AC3E}">
        <p14:creationId xmlns:p14="http://schemas.microsoft.com/office/powerpoint/2010/main" val="1995985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611560" y="274638"/>
            <a:ext cx="6480720" cy="1143000"/>
          </a:xfrm>
        </p:spPr>
        <p:txBody>
          <a:bodyPr>
            <a:normAutofit/>
          </a:bodyPr>
          <a:lstStyle/>
          <a:p>
            <a:r>
              <a:rPr lang="de-CH" dirty="0" err="1"/>
              <a:t>Structure</a:t>
            </a:r>
            <a:r>
              <a:rPr lang="de-CH" dirty="0"/>
              <a:t> </a:t>
            </a:r>
            <a:r>
              <a:rPr lang="de-CH"/>
              <a:t>de la formation</a:t>
            </a:r>
            <a:endParaRPr lang="de-CH" dirty="0"/>
          </a:p>
        </p:txBody>
      </p:sp>
      <p:sp>
        <p:nvSpPr>
          <p:cNvPr id="5" name="Rectangle 26"/>
          <p:cNvSpPr>
            <a:spLocks noChangeArrowheads="1"/>
          </p:cNvSpPr>
          <p:nvPr/>
        </p:nvSpPr>
        <p:spPr bwMode="auto">
          <a:xfrm>
            <a:off x="611560" y="3623720"/>
            <a:ext cx="2895038" cy="2063106"/>
          </a:xfrm>
          <a:prstGeom prst="rect">
            <a:avLst/>
          </a:prstGeom>
          <a:noFill/>
          <a:ln w="9525">
            <a:solidFill>
              <a:schemeClr val="tx1"/>
            </a:solidFill>
            <a:miter lim="800000"/>
            <a:headEnd/>
            <a:tailEnd/>
          </a:ln>
          <a:effectLst/>
          <a:extLst/>
        </p:spPr>
        <p:txBody>
          <a:bodyPr wrap="none" anchor="ctr"/>
          <a:lstStyle/>
          <a:p>
            <a:pPr algn="ctr"/>
            <a:r>
              <a:rPr lang="de-CH" altLang="de-DE" sz="1716" dirty="0" err="1"/>
              <a:t>Chronométreur</a:t>
            </a:r>
            <a:r>
              <a:rPr lang="de-CH" altLang="de-DE" sz="1716" dirty="0"/>
              <a:t> </a:t>
            </a:r>
          </a:p>
          <a:p>
            <a:pPr algn="ctr"/>
            <a:r>
              <a:rPr lang="de-CH" altLang="de-DE" sz="1716" dirty="0"/>
              <a:t>Formation par </a:t>
            </a:r>
          </a:p>
          <a:p>
            <a:pPr algn="ctr"/>
            <a:r>
              <a:rPr lang="de-CH" altLang="de-DE" sz="1716" dirty="0"/>
              <a:t>le </a:t>
            </a:r>
            <a:r>
              <a:rPr lang="de-CH" altLang="de-DE" sz="1716" dirty="0" err="1"/>
              <a:t>repsonsable</a:t>
            </a:r>
            <a:r>
              <a:rPr lang="de-CH" altLang="de-DE" sz="1716" dirty="0"/>
              <a:t> CR-S du </a:t>
            </a:r>
            <a:r>
              <a:rPr lang="de-CH" altLang="de-DE" sz="1716" dirty="0" err="1"/>
              <a:t>club</a:t>
            </a:r>
            <a:r>
              <a:rPr lang="de-CH" altLang="de-DE" sz="1716" dirty="0"/>
              <a:t>*</a:t>
            </a:r>
            <a:endParaRPr lang="de-DE" altLang="de-DE" sz="1716" dirty="0"/>
          </a:p>
        </p:txBody>
      </p:sp>
      <p:sp>
        <p:nvSpPr>
          <p:cNvPr id="7" name="Rectangle 26"/>
          <p:cNvSpPr>
            <a:spLocks noChangeArrowheads="1"/>
          </p:cNvSpPr>
          <p:nvPr/>
        </p:nvSpPr>
        <p:spPr bwMode="auto">
          <a:xfrm>
            <a:off x="611560" y="1988840"/>
            <a:ext cx="2895038" cy="1149736"/>
          </a:xfrm>
          <a:prstGeom prst="rect">
            <a:avLst/>
          </a:prstGeom>
          <a:solidFill>
            <a:srgbClr val="FFC000"/>
          </a:solidFill>
          <a:ln w="38100">
            <a:solidFill>
              <a:schemeClr val="tx1"/>
            </a:solidFill>
            <a:miter lim="800000"/>
            <a:headEnd/>
            <a:tailEnd/>
          </a:ln>
          <a:effectLst/>
          <a:extLst/>
        </p:spPr>
        <p:txBody>
          <a:bodyPr wrap="none" anchor="ctr"/>
          <a:lstStyle/>
          <a:p>
            <a:pPr algn="ctr"/>
            <a:r>
              <a:rPr lang="de-CH" altLang="de-DE" sz="1716" dirty="0"/>
              <a:t>Formation FSH</a:t>
            </a:r>
          </a:p>
          <a:p>
            <a:pPr algn="ctr"/>
            <a:r>
              <a:rPr lang="de-CH" altLang="de-DE" sz="1716" dirty="0" err="1"/>
              <a:t>Chronométreur-liveticker</a:t>
            </a:r>
            <a:endParaRPr lang="de-DE" altLang="de-DE" sz="1716" dirty="0"/>
          </a:p>
        </p:txBody>
      </p:sp>
      <p:sp>
        <p:nvSpPr>
          <p:cNvPr id="8" name="Rectangle 26"/>
          <p:cNvSpPr>
            <a:spLocks noChangeArrowheads="1"/>
          </p:cNvSpPr>
          <p:nvPr/>
        </p:nvSpPr>
        <p:spPr bwMode="auto">
          <a:xfrm>
            <a:off x="3684532" y="4878107"/>
            <a:ext cx="2094105" cy="808719"/>
          </a:xfrm>
          <a:prstGeom prst="rect">
            <a:avLst/>
          </a:prstGeom>
          <a:noFill/>
          <a:ln w="9525">
            <a:solidFill>
              <a:schemeClr val="tx1"/>
            </a:solidFill>
            <a:miter lim="800000"/>
            <a:headEnd/>
            <a:tailEnd/>
          </a:ln>
          <a:effectLst/>
          <a:extLst/>
        </p:spPr>
        <p:txBody>
          <a:bodyPr wrap="none" anchor="ctr"/>
          <a:lstStyle/>
          <a:p>
            <a:pPr algn="ctr"/>
            <a:r>
              <a:rPr lang="de-CH" altLang="de-DE" sz="1716" dirty="0" err="1"/>
              <a:t>Tous</a:t>
            </a:r>
            <a:r>
              <a:rPr lang="de-CH" altLang="de-DE" sz="1716" dirty="0"/>
              <a:t> les </a:t>
            </a:r>
            <a:r>
              <a:rPr lang="de-CH" altLang="de-DE" sz="1716" dirty="0" err="1"/>
              <a:t>autres</a:t>
            </a:r>
            <a:r>
              <a:rPr lang="de-CH" altLang="de-DE" sz="1716" dirty="0"/>
              <a:t> </a:t>
            </a:r>
            <a:r>
              <a:rPr lang="de-CH" altLang="de-DE" sz="1716" dirty="0" err="1"/>
              <a:t>matchs</a:t>
            </a:r>
            <a:endParaRPr lang="de-CH" altLang="de-DE" sz="1716" dirty="0"/>
          </a:p>
        </p:txBody>
      </p:sp>
      <p:sp>
        <p:nvSpPr>
          <p:cNvPr id="9" name="Rectangle 26"/>
          <p:cNvSpPr>
            <a:spLocks noChangeArrowheads="1"/>
          </p:cNvSpPr>
          <p:nvPr/>
        </p:nvSpPr>
        <p:spPr bwMode="auto">
          <a:xfrm>
            <a:off x="3684532" y="3620525"/>
            <a:ext cx="2094104" cy="802845"/>
          </a:xfrm>
          <a:prstGeom prst="rect">
            <a:avLst/>
          </a:prstGeom>
          <a:noFill/>
          <a:ln w="9525">
            <a:solidFill>
              <a:schemeClr val="tx1"/>
            </a:solidFill>
            <a:miter lim="800000"/>
            <a:headEnd/>
            <a:tailEnd/>
          </a:ln>
          <a:effectLst/>
          <a:extLst/>
        </p:spPr>
        <p:txBody>
          <a:bodyPr wrap="none" anchor="ctr"/>
          <a:lstStyle/>
          <a:p>
            <a:pPr algn="ctr"/>
            <a:r>
              <a:rPr lang="de-CH" altLang="de-DE" sz="1716" dirty="0"/>
              <a:t>Matchs </a:t>
            </a:r>
            <a:r>
              <a:rPr lang="de-CH" altLang="de-DE" sz="1716" dirty="0" err="1"/>
              <a:t>cat</a:t>
            </a:r>
            <a:r>
              <a:rPr lang="de-CH" altLang="de-DE" sz="1716" dirty="0"/>
              <a:t>. </a:t>
            </a:r>
            <a:r>
              <a:rPr lang="de-CH" altLang="de-DE" sz="1716" dirty="0" err="1"/>
              <a:t>Inter</a:t>
            </a:r>
            <a:endParaRPr lang="de-CH" altLang="de-DE" sz="1716" dirty="0"/>
          </a:p>
        </p:txBody>
      </p:sp>
      <p:sp>
        <p:nvSpPr>
          <p:cNvPr id="12" name="Rectangle 26"/>
          <p:cNvSpPr>
            <a:spLocks noChangeArrowheads="1"/>
          </p:cNvSpPr>
          <p:nvPr/>
        </p:nvSpPr>
        <p:spPr bwMode="auto">
          <a:xfrm>
            <a:off x="3684532" y="1988840"/>
            <a:ext cx="2094104" cy="1149736"/>
          </a:xfrm>
          <a:prstGeom prst="rect">
            <a:avLst/>
          </a:prstGeom>
          <a:noFill/>
          <a:ln w="9525">
            <a:solidFill>
              <a:schemeClr val="tx1"/>
            </a:solidFill>
            <a:miter lim="800000"/>
            <a:headEnd/>
            <a:tailEnd/>
          </a:ln>
          <a:effectLst/>
          <a:extLst/>
        </p:spPr>
        <p:txBody>
          <a:bodyPr wrap="none" anchor="ctr"/>
          <a:lstStyle/>
          <a:p>
            <a:pPr algn="ctr"/>
            <a:r>
              <a:rPr lang="de-CH" altLang="de-DE" sz="1400" dirty="0"/>
              <a:t>SHL </a:t>
            </a:r>
            <a:r>
              <a:rPr lang="de-CH" altLang="de-DE" sz="1400" dirty="0"/>
              <a:t>(LNA</a:t>
            </a:r>
            <a:r>
              <a:rPr lang="de-CH" altLang="de-DE" sz="1400" dirty="0"/>
              <a:t>, </a:t>
            </a:r>
            <a:r>
              <a:rPr lang="de-CH" altLang="de-DE" sz="1400" dirty="0"/>
              <a:t>LNB)</a:t>
            </a:r>
            <a:br>
              <a:rPr lang="de-CH" altLang="de-DE" sz="1400" dirty="0"/>
            </a:br>
            <a:r>
              <a:rPr lang="de-CH" altLang="de-DE" sz="1400" dirty="0"/>
              <a:t> H1</a:t>
            </a:r>
            <a:r>
              <a:rPr lang="de-CH" altLang="de-DE" sz="1400" dirty="0"/>
              <a:t>, </a:t>
            </a:r>
            <a:r>
              <a:rPr lang="de-CH" altLang="de-DE" sz="1400" dirty="0" err="1"/>
              <a:t>matchs</a:t>
            </a:r>
            <a:r>
              <a:rPr lang="de-CH" altLang="de-DE" sz="1400" dirty="0"/>
              <a:t> Elite</a:t>
            </a:r>
            <a:endParaRPr lang="de-CH" altLang="de-DE" sz="1400" dirty="0"/>
          </a:p>
          <a:p>
            <a:pPr algn="ctr"/>
            <a:r>
              <a:rPr lang="de-CH" altLang="de-DE" sz="1400" dirty="0"/>
              <a:t>SPL (SPL1, SPL2)</a:t>
            </a:r>
          </a:p>
          <a:p>
            <a:pPr algn="ctr"/>
            <a:r>
              <a:rPr lang="de-CH" altLang="de-DE" sz="1400" dirty="0"/>
              <a:t>D</a:t>
            </a:r>
            <a:r>
              <a:rPr lang="de-CH" altLang="de-DE" sz="1400" dirty="0"/>
              <a:t>1 (</a:t>
            </a:r>
            <a:r>
              <a:rPr lang="de-CH" altLang="de-DE" sz="1400" dirty="0" err="1"/>
              <a:t>dès</a:t>
            </a:r>
            <a:r>
              <a:rPr lang="de-CH" altLang="de-DE" sz="1400" dirty="0"/>
              <a:t> </a:t>
            </a:r>
            <a:r>
              <a:rPr lang="de-CH" altLang="de-DE" sz="1400" dirty="0"/>
              <a:t>2017/18)</a:t>
            </a:r>
          </a:p>
          <a:p>
            <a:pPr algn="ctr"/>
            <a:r>
              <a:rPr lang="de-CH" altLang="de-DE" sz="1400" dirty="0"/>
              <a:t>H</a:t>
            </a:r>
            <a:r>
              <a:rPr lang="de-CH" altLang="de-DE" sz="1400" dirty="0"/>
              <a:t>2 (</a:t>
            </a:r>
            <a:r>
              <a:rPr lang="de-CH" altLang="de-DE" sz="1400" dirty="0" err="1"/>
              <a:t>dès</a:t>
            </a:r>
            <a:r>
              <a:rPr lang="de-CH" altLang="de-DE" sz="1400" dirty="0"/>
              <a:t> </a:t>
            </a:r>
            <a:r>
              <a:rPr lang="de-CH" altLang="de-DE" sz="1400" dirty="0"/>
              <a:t>2018/19</a:t>
            </a:r>
            <a:r>
              <a:rPr lang="de-CH" altLang="de-DE" sz="1400" dirty="0" smtClean="0"/>
              <a:t>)</a:t>
            </a:r>
            <a:endParaRPr lang="de-CH" altLang="de-DE" sz="1716" dirty="0">
              <a:highlight>
                <a:srgbClr val="FFFF00"/>
              </a:highlight>
            </a:endParaRPr>
          </a:p>
        </p:txBody>
      </p:sp>
      <p:sp>
        <p:nvSpPr>
          <p:cNvPr id="13" name="Pfeil nach rechts 19"/>
          <p:cNvSpPr/>
          <p:nvPr/>
        </p:nvSpPr>
        <p:spPr>
          <a:xfrm rot="16200000">
            <a:off x="1828916" y="3208513"/>
            <a:ext cx="460333" cy="363690"/>
          </a:xfrm>
          <a:prstGeom prst="right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CH" sz="1544"/>
          </a:p>
        </p:txBody>
      </p:sp>
      <p:sp>
        <p:nvSpPr>
          <p:cNvPr id="14" name="Textfeld 13"/>
          <p:cNvSpPr txBox="1"/>
          <p:nvPr/>
        </p:nvSpPr>
        <p:spPr>
          <a:xfrm>
            <a:off x="6069298" y="4875278"/>
            <a:ext cx="2904647" cy="567591"/>
          </a:xfrm>
          <a:prstGeom prst="rect">
            <a:avLst/>
          </a:prstGeom>
          <a:solidFill>
            <a:srgbClr val="FFC000"/>
          </a:solidFill>
          <a:ln w="31750">
            <a:solidFill>
              <a:schemeClr val="tx1"/>
            </a:solidFill>
          </a:ln>
        </p:spPr>
        <p:txBody>
          <a:bodyPr wrap="square" rtlCol="0">
            <a:spAutoFit/>
          </a:bodyPr>
          <a:lstStyle/>
          <a:p>
            <a:pPr algn="ctr"/>
            <a:r>
              <a:rPr lang="de-CH" sz="1544" dirty="0"/>
              <a:t>Responsables CR-S*</a:t>
            </a:r>
          </a:p>
          <a:p>
            <a:pPr algn="ctr"/>
            <a:r>
              <a:rPr lang="de-CH" sz="1544" dirty="0"/>
              <a:t>Formation FSH</a:t>
            </a:r>
          </a:p>
        </p:txBody>
      </p:sp>
    </p:spTree>
    <p:extLst>
      <p:ext uri="{BB962C8B-B14F-4D97-AF65-F5344CB8AC3E}">
        <p14:creationId xmlns:p14="http://schemas.microsoft.com/office/powerpoint/2010/main" val="2899975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Sanctions</a:t>
            </a:r>
            <a:endParaRPr lang="de-CH" dirty="0"/>
          </a:p>
        </p:txBody>
      </p:sp>
      <p:sp>
        <p:nvSpPr>
          <p:cNvPr id="3" name="Inhaltsplatzhalter 2"/>
          <p:cNvSpPr>
            <a:spLocks noGrp="1"/>
          </p:cNvSpPr>
          <p:nvPr>
            <p:ph idx="1"/>
          </p:nvPr>
        </p:nvSpPr>
        <p:spPr>
          <a:xfrm>
            <a:off x="1115616" y="1340768"/>
            <a:ext cx="7740680" cy="4781128"/>
          </a:xfrm>
        </p:spPr>
        <p:txBody>
          <a:bodyPr vert="horz" lIns="91440" tIns="45720" rIns="91440" bIns="45720" rtlCol="0">
            <a:noAutofit/>
          </a:bodyPr>
          <a:lstStyle/>
          <a:p>
            <a:pPr marL="0" indent="0">
              <a:lnSpc>
                <a:spcPct val="114000"/>
              </a:lnSpc>
              <a:buNone/>
            </a:pPr>
            <a:r>
              <a:rPr lang="de-CH" b="1" dirty="0" err="1"/>
              <a:t>Faute</a:t>
            </a:r>
            <a:r>
              <a:rPr lang="de-CH" b="1" dirty="0"/>
              <a:t> de </a:t>
            </a:r>
            <a:r>
              <a:rPr lang="de-CH" b="1" dirty="0" err="1"/>
              <a:t>changement</a:t>
            </a:r>
            <a:r>
              <a:rPr lang="de-CH" b="1" dirty="0"/>
              <a:t> (</a:t>
            </a:r>
            <a:r>
              <a:rPr lang="de-CH" b="1" dirty="0" err="1"/>
              <a:t>suite</a:t>
            </a:r>
            <a:r>
              <a:rPr lang="de-CH" b="1" dirty="0"/>
              <a:t>)</a:t>
            </a:r>
          </a:p>
          <a:p>
            <a:pPr>
              <a:lnSpc>
                <a:spcPct val="114000"/>
              </a:lnSpc>
              <a:buFont typeface="Wingdings" panose="05000000000000000000" pitchFamily="2" charset="2"/>
              <a:buChar char="Ø"/>
            </a:pPr>
            <a:r>
              <a:rPr lang="de-CH" sz="2000" dirty="0"/>
              <a:t>Si </a:t>
            </a:r>
            <a:r>
              <a:rPr lang="de-CH" sz="2000" dirty="0" err="1"/>
              <a:t>un</a:t>
            </a:r>
            <a:r>
              <a:rPr lang="de-CH" sz="2000" dirty="0"/>
              <a:t> </a:t>
            </a:r>
            <a:r>
              <a:rPr lang="de-CH" sz="2000" dirty="0" err="1"/>
              <a:t>joueur</a:t>
            </a:r>
            <a:r>
              <a:rPr lang="de-CH" sz="2000" dirty="0"/>
              <a:t> </a:t>
            </a:r>
            <a:r>
              <a:rPr lang="de-CH" sz="2000" dirty="0" err="1"/>
              <a:t>exclu</a:t>
            </a:r>
            <a:r>
              <a:rPr lang="de-CH" sz="2000" dirty="0"/>
              <a:t> entre </a:t>
            </a:r>
            <a:r>
              <a:rPr lang="de-CH" sz="2000" dirty="0" err="1"/>
              <a:t>sur</a:t>
            </a:r>
            <a:r>
              <a:rPr lang="de-CH" sz="2000" dirty="0"/>
              <a:t> le </a:t>
            </a:r>
            <a:r>
              <a:rPr lang="de-CH" sz="2000" dirty="0" err="1"/>
              <a:t>terrain</a:t>
            </a:r>
            <a:r>
              <a:rPr lang="de-CH" sz="2000" dirty="0"/>
              <a:t> </a:t>
            </a:r>
            <a:r>
              <a:rPr lang="de-CH" sz="2000" dirty="0" err="1"/>
              <a:t>durant</a:t>
            </a:r>
            <a:r>
              <a:rPr lang="de-CH" sz="2000" dirty="0"/>
              <a:t> la </a:t>
            </a:r>
            <a:r>
              <a:rPr lang="de-CH" sz="2000" dirty="0" err="1"/>
              <a:t>sanction</a:t>
            </a:r>
            <a:r>
              <a:rPr lang="de-CH" sz="2000" dirty="0"/>
              <a:t>, </a:t>
            </a:r>
            <a:r>
              <a:rPr lang="de-CH" sz="2000" dirty="0" err="1"/>
              <a:t>il</a:t>
            </a:r>
            <a:r>
              <a:rPr lang="de-CH" sz="2000" dirty="0"/>
              <a:t> </a:t>
            </a:r>
            <a:r>
              <a:rPr lang="de-CH" sz="2000" dirty="0" err="1"/>
              <a:t>sera</a:t>
            </a:r>
            <a:r>
              <a:rPr lang="de-CH" sz="2000" dirty="0"/>
              <a:t> à </a:t>
            </a:r>
            <a:r>
              <a:rPr lang="de-CH" sz="2000" dirty="0" err="1"/>
              <a:t>nouveau</a:t>
            </a:r>
            <a:r>
              <a:rPr lang="de-CH" sz="2000" dirty="0"/>
              <a:t> </a:t>
            </a:r>
            <a:r>
              <a:rPr lang="de-CH" sz="2000" dirty="0" err="1"/>
              <a:t>sanctionné</a:t>
            </a:r>
            <a:r>
              <a:rPr lang="de-CH" sz="2000" dirty="0"/>
              <a:t> </a:t>
            </a:r>
            <a:r>
              <a:rPr lang="de-CH" sz="2000" dirty="0" err="1"/>
              <a:t>d’une</a:t>
            </a:r>
            <a:r>
              <a:rPr lang="de-CH" sz="2000" dirty="0"/>
              <a:t> </a:t>
            </a:r>
            <a:r>
              <a:rPr lang="de-CH" sz="2000" dirty="0" err="1"/>
              <a:t>exclusion</a:t>
            </a:r>
            <a:r>
              <a:rPr lang="de-CH" sz="2000" dirty="0"/>
              <a:t>; le </a:t>
            </a:r>
            <a:r>
              <a:rPr lang="de-CH" sz="2000" dirty="0" err="1"/>
              <a:t>décompte</a:t>
            </a:r>
            <a:r>
              <a:rPr lang="de-CH" sz="2000" dirty="0"/>
              <a:t> de </a:t>
            </a:r>
            <a:r>
              <a:rPr lang="de-CH" sz="2000" dirty="0" err="1"/>
              <a:t>celle</a:t>
            </a:r>
            <a:r>
              <a:rPr lang="de-CH" sz="2000" dirty="0"/>
              <a:t>-ci </a:t>
            </a:r>
            <a:r>
              <a:rPr lang="de-CH" sz="2000" dirty="0" err="1"/>
              <a:t>commence</a:t>
            </a:r>
            <a:r>
              <a:rPr lang="de-CH" sz="2000" dirty="0"/>
              <a:t> </a:t>
            </a:r>
            <a:r>
              <a:rPr lang="de-CH" sz="2000" dirty="0" err="1"/>
              <a:t>tout</a:t>
            </a:r>
            <a:r>
              <a:rPr lang="de-CH" sz="2000" dirty="0"/>
              <a:t> de </a:t>
            </a:r>
            <a:r>
              <a:rPr lang="de-CH" sz="2000" dirty="0" err="1"/>
              <a:t>suite</a:t>
            </a:r>
            <a:r>
              <a:rPr lang="de-CH" sz="2000" dirty="0"/>
              <a:t>. </a:t>
            </a:r>
            <a:br>
              <a:rPr lang="de-CH" sz="2000" dirty="0"/>
            </a:br>
            <a:r>
              <a:rPr lang="de-CH" sz="2000" dirty="0">
                <a:sym typeface="Wingdings" panose="05000000000000000000" pitchFamily="2" charset="2"/>
              </a:rPr>
              <a:t> Durant le </a:t>
            </a:r>
            <a:r>
              <a:rPr lang="de-CH" sz="2000" dirty="0" err="1">
                <a:sym typeface="Wingdings" panose="05000000000000000000" pitchFamily="2" charset="2"/>
              </a:rPr>
              <a:t>temps</a:t>
            </a:r>
            <a:r>
              <a:rPr lang="de-CH" sz="2000" dirty="0">
                <a:sym typeface="Wingdings" panose="05000000000000000000" pitchFamily="2" charset="2"/>
              </a:rPr>
              <a:t> </a:t>
            </a:r>
            <a:r>
              <a:rPr lang="de-CH" sz="2000" dirty="0" err="1">
                <a:sym typeface="Wingdings" panose="05000000000000000000" pitchFamily="2" charset="2"/>
              </a:rPr>
              <a:t>restant</a:t>
            </a:r>
            <a:r>
              <a:rPr lang="de-CH" sz="2000" dirty="0">
                <a:sym typeface="Wingdings" panose="05000000000000000000" pitchFamily="2" charset="2"/>
              </a:rPr>
              <a:t> de la </a:t>
            </a:r>
            <a:r>
              <a:rPr lang="de-CH" sz="2000" dirty="0" err="1">
                <a:sym typeface="Wingdings" panose="05000000000000000000" pitchFamily="2" charset="2"/>
              </a:rPr>
              <a:t>première</a:t>
            </a:r>
            <a:r>
              <a:rPr lang="de-CH" sz="2000" dirty="0">
                <a:sym typeface="Wingdings" panose="05000000000000000000" pitchFamily="2" charset="2"/>
              </a:rPr>
              <a:t> </a:t>
            </a:r>
            <a:r>
              <a:rPr lang="de-CH" sz="2000" dirty="0" err="1">
                <a:sym typeface="Wingdings" panose="05000000000000000000" pitchFamily="2" charset="2"/>
              </a:rPr>
              <a:t>exclusion</a:t>
            </a:r>
            <a:r>
              <a:rPr lang="de-CH" sz="2000" dirty="0">
                <a:sym typeface="Wingdings" panose="05000000000000000000" pitchFamily="2" charset="2"/>
              </a:rPr>
              <a:t>, </a:t>
            </a:r>
            <a:r>
              <a:rPr lang="de-CH" sz="2000" dirty="0" err="1">
                <a:sym typeface="Wingdings" panose="05000000000000000000" pitchFamily="2" charset="2"/>
              </a:rPr>
              <a:t>l’équipe</a:t>
            </a:r>
            <a:r>
              <a:rPr lang="de-CH" sz="2000" dirty="0">
                <a:sym typeface="Wingdings" panose="05000000000000000000" pitchFamily="2" charset="2"/>
              </a:rPr>
              <a:t> </a:t>
            </a:r>
            <a:r>
              <a:rPr lang="de-CH" sz="2000" dirty="0" err="1">
                <a:sym typeface="Wingdings" panose="05000000000000000000" pitchFamily="2" charset="2"/>
              </a:rPr>
              <a:t>sera</a:t>
            </a:r>
            <a:r>
              <a:rPr lang="de-CH" sz="2000" dirty="0">
                <a:sym typeface="Wingdings" panose="05000000000000000000" pitchFamily="2" charset="2"/>
              </a:rPr>
              <a:t> </a:t>
            </a:r>
            <a:r>
              <a:rPr lang="de-CH" sz="2000" dirty="0" err="1">
                <a:sym typeface="Wingdings" panose="05000000000000000000" pitchFamily="2" charset="2"/>
              </a:rPr>
              <a:t>réduite</a:t>
            </a:r>
            <a:r>
              <a:rPr lang="de-CH" sz="2000" dirty="0">
                <a:sym typeface="Wingdings" panose="05000000000000000000" pitchFamily="2" charset="2"/>
              </a:rPr>
              <a:t> </a:t>
            </a:r>
            <a:r>
              <a:rPr lang="de-CH" sz="2000" dirty="0" err="1">
                <a:sym typeface="Wingdings" panose="05000000000000000000" pitchFamily="2" charset="2"/>
              </a:rPr>
              <a:t>d’un</a:t>
            </a:r>
            <a:r>
              <a:rPr lang="de-CH" sz="2000" dirty="0">
                <a:sym typeface="Wingdings" panose="05000000000000000000" pitchFamily="2" charset="2"/>
              </a:rPr>
              <a:t> </a:t>
            </a:r>
            <a:r>
              <a:rPr lang="de-CH" sz="2000" dirty="0" err="1">
                <a:sym typeface="Wingdings" panose="05000000000000000000" pitchFamily="2" charset="2"/>
              </a:rPr>
              <a:t>joueur</a:t>
            </a:r>
            <a:r>
              <a:rPr lang="de-CH" sz="2000" dirty="0">
                <a:sym typeface="Wingdings" panose="05000000000000000000" pitchFamily="2" charset="2"/>
              </a:rPr>
              <a:t> </a:t>
            </a:r>
            <a:r>
              <a:rPr lang="de-CH" sz="2000" dirty="0" err="1">
                <a:sym typeface="Wingdings" panose="05000000000000000000" pitchFamily="2" charset="2"/>
              </a:rPr>
              <a:t>supplémentaire</a:t>
            </a:r>
            <a:r>
              <a:rPr lang="de-CH" sz="2000" dirty="0">
                <a:sym typeface="Wingdings" panose="05000000000000000000" pitchFamily="2" charset="2"/>
              </a:rPr>
              <a:t>.</a:t>
            </a:r>
            <a:endParaRPr lang="de-CH" sz="2000" dirty="0"/>
          </a:p>
          <a:p>
            <a:pPr>
              <a:lnSpc>
                <a:spcPct val="114000"/>
              </a:lnSpc>
              <a:buFont typeface="Wingdings" panose="05000000000000000000" pitchFamily="2" charset="2"/>
              <a:buChar char="Ø"/>
            </a:pPr>
            <a:r>
              <a:rPr lang="de-CH" sz="2000" dirty="0" err="1">
                <a:solidFill>
                  <a:srgbClr val="FF0000"/>
                </a:solidFill>
              </a:rPr>
              <a:t>Nouveau</a:t>
            </a:r>
            <a:r>
              <a:rPr lang="de-CH" sz="2000" dirty="0">
                <a:solidFill>
                  <a:srgbClr val="FF0000"/>
                </a:solidFill>
              </a:rPr>
              <a:t>: si </a:t>
            </a:r>
            <a:r>
              <a:rPr lang="de-CH" sz="2000" dirty="0" err="1">
                <a:solidFill>
                  <a:srgbClr val="FF0000"/>
                </a:solidFill>
              </a:rPr>
              <a:t>un</a:t>
            </a:r>
            <a:r>
              <a:rPr lang="de-CH" sz="2000" dirty="0">
                <a:solidFill>
                  <a:srgbClr val="FF0000"/>
                </a:solidFill>
              </a:rPr>
              <a:t> </a:t>
            </a:r>
            <a:r>
              <a:rPr lang="de-CH" sz="2000" dirty="0" err="1">
                <a:solidFill>
                  <a:srgbClr val="FF0000"/>
                </a:solidFill>
              </a:rPr>
              <a:t>joueur</a:t>
            </a:r>
            <a:r>
              <a:rPr lang="de-CH" sz="2000" dirty="0">
                <a:solidFill>
                  <a:srgbClr val="FF0000"/>
                </a:solidFill>
              </a:rPr>
              <a:t> a </a:t>
            </a:r>
            <a:r>
              <a:rPr lang="de-CH" sz="2000" dirty="0" err="1">
                <a:solidFill>
                  <a:srgbClr val="FF0000"/>
                </a:solidFill>
              </a:rPr>
              <a:t>été</a:t>
            </a:r>
            <a:r>
              <a:rPr lang="de-CH" sz="2000" dirty="0">
                <a:solidFill>
                  <a:srgbClr val="FF0000"/>
                </a:solidFill>
              </a:rPr>
              <a:t> </a:t>
            </a:r>
            <a:r>
              <a:rPr lang="de-CH" sz="2000" dirty="0" err="1">
                <a:solidFill>
                  <a:srgbClr val="FF0000"/>
                </a:solidFill>
              </a:rPr>
              <a:t>soigné</a:t>
            </a:r>
            <a:r>
              <a:rPr lang="de-CH" sz="2000" dirty="0">
                <a:solidFill>
                  <a:srgbClr val="FF0000"/>
                </a:solidFill>
              </a:rPr>
              <a:t> et </a:t>
            </a:r>
            <a:r>
              <a:rPr lang="de-CH" sz="2000" dirty="0" err="1">
                <a:solidFill>
                  <a:srgbClr val="FF0000"/>
                </a:solidFill>
              </a:rPr>
              <a:t>qu’il</a:t>
            </a:r>
            <a:r>
              <a:rPr lang="de-CH" sz="2000" dirty="0">
                <a:solidFill>
                  <a:srgbClr val="FF0000"/>
                </a:solidFill>
              </a:rPr>
              <a:t> </a:t>
            </a:r>
            <a:r>
              <a:rPr lang="de-CH" sz="2000" dirty="0" err="1">
                <a:solidFill>
                  <a:srgbClr val="FF0000"/>
                </a:solidFill>
              </a:rPr>
              <a:t>intervient</a:t>
            </a:r>
            <a:r>
              <a:rPr lang="de-CH" sz="2000" dirty="0">
                <a:solidFill>
                  <a:srgbClr val="FF0000"/>
                </a:solidFill>
              </a:rPr>
              <a:t> </a:t>
            </a:r>
            <a:r>
              <a:rPr lang="de-CH" sz="2000" dirty="0" err="1">
                <a:solidFill>
                  <a:srgbClr val="FF0000"/>
                </a:solidFill>
              </a:rPr>
              <a:t>dans</a:t>
            </a:r>
            <a:r>
              <a:rPr lang="de-CH" sz="2000" dirty="0">
                <a:solidFill>
                  <a:srgbClr val="FF0000"/>
                </a:solidFill>
              </a:rPr>
              <a:t> le </a:t>
            </a:r>
            <a:r>
              <a:rPr lang="de-CH" sz="2000" dirty="0" err="1">
                <a:solidFill>
                  <a:srgbClr val="FF0000"/>
                </a:solidFill>
              </a:rPr>
              <a:t>jeu</a:t>
            </a:r>
            <a:r>
              <a:rPr lang="de-CH" sz="2000" dirty="0">
                <a:solidFill>
                  <a:srgbClr val="FF0000"/>
                </a:solidFill>
              </a:rPr>
              <a:t> avant le </a:t>
            </a:r>
            <a:r>
              <a:rPr lang="de-CH" sz="2000" dirty="0" err="1">
                <a:solidFill>
                  <a:srgbClr val="FF0000"/>
                </a:solidFill>
              </a:rPr>
              <a:t>déroulement</a:t>
            </a:r>
            <a:r>
              <a:rPr lang="de-CH" sz="2000" dirty="0">
                <a:solidFill>
                  <a:srgbClr val="FF0000"/>
                </a:solidFill>
              </a:rPr>
              <a:t> de </a:t>
            </a:r>
            <a:r>
              <a:rPr lang="de-CH" sz="2000" dirty="0" err="1">
                <a:solidFill>
                  <a:srgbClr val="FF0000"/>
                </a:solidFill>
              </a:rPr>
              <a:t>trois</a:t>
            </a:r>
            <a:r>
              <a:rPr lang="de-CH" sz="2000" dirty="0">
                <a:solidFill>
                  <a:srgbClr val="FF0000"/>
                </a:solidFill>
              </a:rPr>
              <a:t> </a:t>
            </a:r>
            <a:r>
              <a:rPr lang="de-CH" sz="2000" dirty="0" err="1">
                <a:solidFill>
                  <a:srgbClr val="FF0000"/>
                </a:solidFill>
              </a:rPr>
              <a:t>attaques</a:t>
            </a:r>
            <a:r>
              <a:rPr lang="de-CH" sz="2000" dirty="0">
                <a:solidFill>
                  <a:srgbClr val="FF0000"/>
                </a:solidFill>
              </a:rPr>
              <a:t> de </a:t>
            </a:r>
            <a:r>
              <a:rPr lang="de-CH" sz="2000" dirty="0" err="1">
                <a:solidFill>
                  <a:srgbClr val="FF0000"/>
                </a:solidFill>
              </a:rPr>
              <a:t>son</a:t>
            </a:r>
            <a:r>
              <a:rPr lang="de-CH" sz="2000" dirty="0">
                <a:solidFill>
                  <a:srgbClr val="FF0000"/>
                </a:solidFill>
              </a:rPr>
              <a:t> </a:t>
            </a:r>
            <a:r>
              <a:rPr lang="de-CH" sz="2000" dirty="0" err="1">
                <a:solidFill>
                  <a:srgbClr val="FF0000"/>
                </a:solidFill>
              </a:rPr>
              <a:t>équipe</a:t>
            </a:r>
            <a:r>
              <a:rPr lang="de-CH" sz="2000" dirty="0">
                <a:solidFill>
                  <a:srgbClr val="FF0000"/>
                </a:solidFill>
              </a:rPr>
              <a:t>, </a:t>
            </a:r>
            <a:r>
              <a:rPr lang="de-CH" sz="2000" dirty="0" err="1">
                <a:solidFill>
                  <a:srgbClr val="FF0000"/>
                </a:solidFill>
              </a:rPr>
              <a:t>il</a:t>
            </a:r>
            <a:r>
              <a:rPr lang="de-CH" sz="2000" dirty="0">
                <a:solidFill>
                  <a:srgbClr val="FF0000"/>
                </a:solidFill>
              </a:rPr>
              <a:t> </a:t>
            </a:r>
            <a:r>
              <a:rPr lang="de-CH" sz="2000" dirty="0" err="1">
                <a:solidFill>
                  <a:srgbClr val="FF0000"/>
                </a:solidFill>
              </a:rPr>
              <a:t>commettra</a:t>
            </a:r>
            <a:r>
              <a:rPr lang="de-CH" sz="2000" dirty="0">
                <a:solidFill>
                  <a:srgbClr val="FF0000"/>
                </a:solidFill>
              </a:rPr>
              <a:t> </a:t>
            </a:r>
            <a:r>
              <a:rPr lang="de-CH" sz="2000" dirty="0" err="1">
                <a:solidFill>
                  <a:srgbClr val="FF0000"/>
                </a:solidFill>
              </a:rPr>
              <a:t>une</a:t>
            </a:r>
            <a:r>
              <a:rPr lang="de-CH" sz="2000" dirty="0">
                <a:solidFill>
                  <a:srgbClr val="FF0000"/>
                </a:solidFill>
              </a:rPr>
              <a:t> </a:t>
            </a:r>
            <a:r>
              <a:rPr lang="de-CH" sz="2000" dirty="0" err="1">
                <a:solidFill>
                  <a:srgbClr val="FF0000"/>
                </a:solidFill>
              </a:rPr>
              <a:t>faute</a:t>
            </a:r>
            <a:r>
              <a:rPr lang="de-CH" sz="2000" dirty="0">
                <a:solidFill>
                  <a:srgbClr val="FF0000"/>
                </a:solidFill>
              </a:rPr>
              <a:t> de </a:t>
            </a:r>
            <a:r>
              <a:rPr lang="de-CH" sz="2000" dirty="0" err="1">
                <a:solidFill>
                  <a:srgbClr val="FF0000"/>
                </a:solidFill>
              </a:rPr>
              <a:t>changement</a:t>
            </a:r>
            <a:r>
              <a:rPr lang="de-CH" sz="2000" dirty="0">
                <a:solidFill>
                  <a:srgbClr val="FF0000"/>
                </a:solidFill>
              </a:rPr>
              <a:t> et </a:t>
            </a:r>
            <a:r>
              <a:rPr lang="de-CH" sz="2000" dirty="0" err="1">
                <a:solidFill>
                  <a:srgbClr val="FF0000"/>
                </a:solidFill>
              </a:rPr>
              <a:t>sera</a:t>
            </a:r>
            <a:r>
              <a:rPr lang="de-CH" sz="2000" dirty="0">
                <a:solidFill>
                  <a:srgbClr val="FF0000"/>
                </a:solidFill>
              </a:rPr>
              <a:t> </a:t>
            </a:r>
            <a:r>
              <a:rPr lang="de-CH" sz="2000" dirty="0" err="1">
                <a:solidFill>
                  <a:srgbClr val="FF0000"/>
                </a:solidFill>
              </a:rPr>
              <a:t>sanctionné</a:t>
            </a:r>
            <a:r>
              <a:rPr lang="de-CH" sz="2000" dirty="0">
                <a:solidFill>
                  <a:srgbClr val="FF0000"/>
                </a:solidFill>
              </a:rPr>
              <a:t> de 2 </a:t>
            </a:r>
            <a:r>
              <a:rPr lang="de-CH" sz="2000" dirty="0" err="1">
                <a:solidFill>
                  <a:srgbClr val="FF0000"/>
                </a:solidFill>
              </a:rPr>
              <a:t>minutes</a:t>
            </a:r>
            <a:r>
              <a:rPr lang="de-CH" sz="2000" dirty="0">
                <a:solidFill>
                  <a:srgbClr val="FF0000"/>
                </a:solidFill>
              </a:rPr>
              <a:t> </a:t>
            </a:r>
            <a:r>
              <a:rPr lang="de-CH" sz="2000" dirty="0" err="1">
                <a:solidFill>
                  <a:srgbClr val="FF0000"/>
                </a:solidFill>
              </a:rPr>
              <a:t>d’exclusion</a:t>
            </a:r>
            <a:r>
              <a:rPr lang="de-CH" sz="2000" dirty="0">
                <a:solidFill>
                  <a:srgbClr val="FF0000"/>
                </a:solidFill>
              </a:rPr>
              <a:t>.</a:t>
            </a:r>
          </a:p>
          <a:p>
            <a:pPr>
              <a:lnSpc>
                <a:spcPct val="114000"/>
              </a:lnSpc>
              <a:buFont typeface="Wingdings" panose="05000000000000000000" pitchFamily="2" charset="2"/>
              <a:buChar char="Ø"/>
            </a:pPr>
            <a:r>
              <a:rPr lang="de-CH" altLang="de-DE" sz="2000" dirty="0"/>
              <a:t>Les </a:t>
            </a:r>
            <a:r>
              <a:rPr lang="de-CH" altLang="de-DE" sz="2000" dirty="0" err="1"/>
              <a:t>règles</a:t>
            </a:r>
            <a:r>
              <a:rPr lang="de-CH" altLang="de-DE" sz="2000" dirty="0"/>
              <a:t> de </a:t>
            </a:r>
            <a:r>
              <a:rPr lang="de-CH" altLang="de-DE" sz="2000" dirty="0" err="1"/>
              <a:t>changement</a:t>
            </a:r>
            <a:r>
              <a:rPr lang="de-CH" altLang="de-DE" sz="2000" dirty="0"/>
              <a:t> </a:t>
            </a:r>
            <a:r>
              <a:rPr lang="de-CH" altLang="de-DE" sz="2000" dirty="0" err="1"/>
              <a:t>s’appliquent</a:t>
            </a:r>
            <a:r>
              <a:rPr lang="de-CH" altLang="de-DE" sz="2000" dirty="0"/>
              <a:t> </a:t>
            </a:r>
            <a:r>
              <a:rPr lang="de-CH" altLang="de-DE" sz="2000" dirty="0" err="1"/>
              <a:t>également</a:t>
            </a:r>
            <a:r>
              <a:rPr lang="de-CH" altLang="de-DE" sz="2000" dirty="0"/>
              <a:t> </a:t>
            </a:r>
            <a:r>
              <a:rPr lang="de-CH" altLang="de-DE" sz="2000" dirty="0" err="1"/>
              <a:t>durant</a:t>
            </a:r>
            <a:r>
              <a:rPr lang="de-CH" altLang="de-DE" sz="2000" dirty="0"/>
              <a:t> les  Time-out (sauf Team-Time-out). </a:t>
            </a:r>
          </a:p>
        </p:txBody>
      </p:sp>
    </p:spTree>
    <p:extLst>
      <p:ext uri="{BB962C8B-B14F-4D97-AF65-F5344CB8AC3E}">
        <p14:creationId xmlns:p14="http://schemas.microsoft.com/office/powerpoint/2010/main" val="535736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74638"/>
            <a:ext cx="6408712" cy="1143000"/>
          </a:xfrm>
        </p:spPr>
        <p:txBody>
          <a:bodyPr/>
          <a:lstStyle/>
          <a:p>
            <a:r>
              <a:rPr lang="de-CH" dirty="0" err="1" smtClean="0"/>
              <a:t>Joueur</a:t>
            </a:r>
            <a:r>
              <a:rPr lang="de-CH" dirty="0" smtClean="0"/>
              <a:t> </a:t>
            </a:r>
            <a:r>
              <a:rPr lang="de-CH" dirty="0" err="1" smtClean="0"/>
              <a:t>blessé</a:t>
            </a:r>
            <a:endParaRPr lang="de-CH" dirty="0"/>
          </a:p>
        </p:txBody>
      </p:sp>
      <p:sp>
        <p:nvSpPr>
          <p:cNvPr id="3" name="Inhaltsplatzhalter 2"/>
          <p:cNvSpPr>
            <a:spLocks noGrp="1"/>
          </p:cNvSpPr>
          <p:nvPr>
            <p:ph idx="1"/>
          </p:nvPr>
        </p:nvSpPr>
        <p:spPr>
          <a:xfrm>
            <a:off x="683568" y="1223649"/>
            <a:ext cx="8172728" cy="5157679"/>
          </a:xfrm>
        </p:spPr>
        <p:txBody>
          <a:bodyPr vert="horz" lIns="91440" tIns="45720" rIns="91440" bIns="45720" rtlCol="0">
            <a:noAutofit/>
          </a:bodyPr>
          <a:lstStyle/>
          <a:p>
            <a:pPr marL="0" indent="0">
              <a:lnSpc>
                <a:spcPct val="114000"/>
              </a:lnSpc>
              <a:buNone/>
            </a:pPr>
            <a:r>
              <a:rPr lang="de-CH" sz="2400" b="1" dirty="0" err="1"/>
              <a:t>Lorsqu’un</a:t>
            </a:r>
            <a:r>
              <a:rPr lang="de-CH" sz="2400" b="1" dirty="0"/>
              <a:t> </a:t>
            </a:r>
            <a:r>
              <a:rPr lang="de-CH" sz="2400" b="1" dirty="0" err="1"/>
              <a:t>joueur</a:t>
            </a:r>
            <a:r>
              <a:rPr lang="de-CH" sz="2400" b="1" dirty="0"/>
              <a:t> </a:t>
            </a:r>
            <a:r>
              <a:rPr lang="de-CH" sz="2400" b="1" dirty="0" err="1"/>
              <a:t>blessé</a:t>
            </a:r>
            <a:r>
              <a:rPr lang="de-CH" sz="2400" b="1" dirty="0"/>
              <a:t> a </a:t>
            </a:r>
            <a:r>
              <a:rPr lang="de-CH" sz="2400" b="1" dirty="0" err="1"/>
              <a:t>été</a:t>
            </a:r>
            <a:r>
              <a:rPr lang="de-CH" sz="2400" b="1" dirty="0"/>
              <a:t> </a:t>
            </a:r>
            <a:r>
              <a:rPr lang="de-CH" sz="2400" b="1" dirty="0" err="1"/>
              <a:t>soigné</a:t>
            </a:r>
            <a:r>
              <a:rPr lang="de-CH" sz="2400" b="1" dirty="0"/>
              <a:t> </a:t>
            </a:r>
            <a:r>
              <a:rPr lang="de-CH" sz="2400" b="1" dirty="0" err="1"/>
              <a:t>sur</a:t>
            </a:r>
            <a:r>
              <a:rPr lang="de-CH" sz="2400" b="1" dirty="0"/>
              <a:t> le </a:t>
            </a:r>
            <a:r>
              <a:rPr lang="de-CH" sz="2400" b="1" dirty="0" err="1"/>
              <a:t>terrain</a:t>
            </a:r>
            <a:endParaRPr lang="de-CH" sz="2400" b="1" dirty="0"/>
          </a:p>
          <a:p>
            <a:pPr>
              <a:lnSpc>
                <a:spcPct val="114000"/>
              </a:lnSpc>
              <a:buFont typeface="Wingdings" panose="05000000000000000000" pitchFamily="2" charset="2"/>
              <a:buChar char="Ø"/>
            </a:pPr>
            <a:r>
              <a:rPr lang="de-CH" sz="1600" dirty="0"/>
              <a:t>Le </a:t>
            </a:r>
            <a:r>
              <a:rPr lang="de-CH" sz="1600" dirty="0" err="1"/>
              <a:t>joueur</a:t>
            </a:r>
            <a:r>
              <a:rPr lang="de-CH" sz="1600" dirty="0"/>
              <a:t> </a:t>
            </a:r>
            <a:r>
              <a:rPr lang="de-CH" sz="1600" dirty="0" err="1"/>
              <a:t>doit</a:t>
            </a:r>
            <a:r>
              <a:rPr lang="de-CH" sz="1600" dirty="0"/>
              <a:t> </a:t>
            </a:r>
            <a:r>
              <a:rPr lang="de-CH" sz="1600" dirty="0" err="1"/>
              <a:t>quitter</a:t>
            </a:r>
            <a:r>
              <a:rPr lang="de-CH" sz="1600" dirty="0"/>
              <a:t> </a:t>
            </a:r>
            <a:r>
              <a:rPr lang="de-CH" sz="1600" dirty="0" err="1"/>
              <a:t>l’aire</a:t>
            </a:r>
            <a:r>
              <a:rPr lang="de-CH" sz="1600" dirty="0"/>
              <a:t> de </a:t>
            </a:r>
            <a:r>
              <a:rPr lang="de-CH" sz="1600" dirty="0" err="1"/>
              <a:t>jeu</a:t>
            </a:r>
            <a:r>
              <a:rPr lang="de-CH" sz="1600" dirty="0"/>
              <a:t>, </a:t>
            </a:r>
            <a:r>
              <a:rPr lang="de-CH" sz="1600" dirty="0" err="1"/>
              <a:t>mais</a:t>
            </a:r>
            <a:r>
              <a:rPr lang="de-CH" sz="1600" dirty="0"/>
              <a:t> </a:t>
            </a:r>
            <a:r>
              <a:rPr lang="de-CH" sz="1600" dirty="0" err="1"/>
              <a:t>peut</a:t>
            </a:r>
            <a:r>
              <a:rPr lang="de-CH" sz="1600" dirty="0"/>
              <a:t> </a:t>
            </a:r>
            <a:r>
              <a:rPr lang="de-CH" sz="1600" dirty="0" err="1"/>
              <a:t>être</a:t>
            </a:r>
            <a:r>
              <a:rPr lang="de-CH" sz="1600" dirty="0"/>
              <a:t> </a:t>
            </a:r>
            <a:r>
              <a:rPr lang="de-CH" sz="1600" dirty="0" err="1"/>
              <a:t>remplacé</a:t>
            </a:r>
            <a:r>
              <a:rPr lang="de-CH" sz="1600" dirty="0"/>
              <a:t>.</a:t>
            </a:r>
            <a:endParaRPr lang="de-CH" sz="1600" dirty="0"/>
          </a:p>
          <a:p>
            <a:pPr>
              <a:lnSpc>
                <a:spcPct val="114000"/>
              </a:lnSpc>
              <a:buFont typeface="Wingdings" panose="05000000000000000000" pitchFamily="2" charset="2"/>
              <a:buChar char="Ø"/>
            </a:pPr>
            <a:r>
              <a:rPr lang="de-CH" sz="1600" dirty="0"/>
              <a:t>Le </a:t>
            </a:r>
            <a:r>
              <a:rPr lang="de-CH" sz="1600" dirty="0" err="1"/>
              <a:t>joueur</a:t>
            </a:r>
            <a:r>
              <a:rPr lang="de-CH" sz="1600" dirty="0"/>
              <a:t> ne </a:t>
            </a:r>
            <a:r>
              <a:rPr lang="de-CH" sz="1600" dirty="0" err="1"/>
              <a:t>peut</a:t>
            </a:r>
            <a:r>
              <a:rPr lang="de-CH" sz="1600" dirty="0"/>
              <a:t> </a:t>
            </a:r>
            <a:r>
              <a:rPr lang="de-CH" sz="1600" dirty="0" err="1"/>
              <a:t>pas</a:t>
            </a:r>
            <a:r>
              <a:rPr lang="de-CH" sz="1600" dirty="0"/>
              <a:t> </a:t>
            </a:r>
            <a:r>
              <a:rPr lang="de-CH" sz="1600" dirty="0" err="1"/>
              <a:t>rejouer</a:t>
            </a:r>
            <a:r>
              <a:rPr lang="de-CH" sz="1600" dirty="0"/>
              <a:t> </a:t>
            </a:r>
            <a:r>
              <a:rPr lang="de-CH" sz="1600" dirty="0" err="1"/>
              <a:t>durant</a:t>
            </a:r>
            <a:r>
              <a:rPr lang="de-CH" sz="1600" dirty="0"/>
              <a:t> 3 </a:t>
            </a:r>
            <a:r>
              <a:rPr lang="de-CH" sz="1600" dirty="0" err="1"/>
              <a:t>attaques</a:t>
            </a:r>
            <a:r>
              <a:rPr lang="de-CH" sz="1600" dirty="0"/>
              <a:t> de </a:t>
            </a:r>
            <a:r>
              <a:rPr lang="de-CH" sz="1600" dirty="0" err="1"/>
              <a:t>son</a:t>
            </a:r>
            <a:r>
              <a:rPr lang="de-CH" sz="1600" dirty="0"/>
              <a:t> </a:t>
            </a:r>
            <a:r>
              <a:rPr lang="de-CH" sz="1600" dirty="0" err="1" smtClean="0"/>
              <a:t>équipe</a:t>
            </a:r>
            <a:endParaRPr lang="de-CH" sz="1600" dirty="0"/>
          </a:p>
          <a:p>
            <a:pPr lvl="1">
              <a:lnSpc>
                <a:spcPct val="114000"/>
              </a:lnSpc>
              <a:buFont typeface="Wingdings" panose="05000000000000000000" pitchFamily="2" charset="2"/>
              <a:buChar char="Ø"/>
            </a:pPr>
            <a:r>
              <a:rPr lang="de-CH" sz="1200" dirty="0" err="1" smtClean="0"/>
              <a:t>une</a:t>
            </a:r>
            <a:r>
              <a:rPr lang="de-CH" sz="1200" dirty="0" smtClean="0"/>
              <a:t> </a:t>
            </a:r>
            <a:r>
              <a:rPr lang="de-CH" sz="1200" dirty="0" err="1"/>
              <a:t>attaque</a:t>
            </a:r>
            <a:r>
              <a:rPr lang="de-CH" sz="1200" dirty="0"/>
              <a:t> </a:t>
            </a:r>
            <a:r>
              <a:rPr lang="de-CH" sz="1200" dirty="0" err="1"/>
              <a:t>commence</a:t>
            </a:r>
            <a:r>
              <a:rPr lang="de-CH" sz="1200" dirty="0"/>
              <a:t> </a:t>
            </a:r>
            <a:r>
              <a:rPr lang="de-CH" sz="1200" dirty="0" err="1"/>
              <a:t>avec</a:t>
            </a:r>
            <a:r>
              <a:rPr lang="de-CH" sz="1200" dirty="0"/>
              <a:t> la </a:t>
            </a:r>
            <a:r>
              <a:rPr lang="de-CH" sz="1200" dirty="0" err="1"/>
              <a:t>possession</a:t>
            </a:r>
            <a:r>
              <a:rPr lang="de-CH" sz="1200" dirty="0"/>
              <a:t> du </a:t>
            </a:r>
            <a:r>
              <a:rPr lang="de-CH" sz="1200" dirty="0" err="1"/>
              <a:t>ballon</a:t>
            </a:r>
            <a:r>
              <a:rPr lang="de-CH" sz="1200" dirty="0"/>
              <a:t> </a:t>
            </a:r>
            <a:r>
              <a:rPr lang="de-CH" sz="1200" dirty="0" smtClean="0"/>
              <a:t/>
            </a:r>
            <a:br>
              <a:rPr lang="de-CH" sz="1200" dirty="0" smtClean="0"/>
            </a:br>
            <a:r>
              <a:rPr lang="de-CH" sz="1200" dirty="0" smtClean="0"/>
              <a:t>et </a:t>
            </a:r>
            <a:r>
              <a:rPr lang="de-CH" sz="1200" dirty="0"/>
              <a:t>se </a:t>
            </a:r>
            <a:r>
              <a:rPr lang="de-CH" sz="1200" dirty="0" err="1"/>
              <a:t>termine</a:t>
            </a:r>
            <a:r>
              <a:rPr lang="de-CH" sz="1200" dirty="0"/>
              <a:t> </a:t>
            </a:r>
            <a:r>
              <a:rPr lang="de-CH" sz="1200" dirty="0" err="1"/>
              <a:t>avec</a:t>
            </a:r>
            <a:r>
              <a:rPr lang="de-CH" sz="1200" dirty="0"/>
              <a:t> </a:t>
            </a:r>
            <a:r>
              <a:rPr lang="de-CH" sz="1200" dirty="0" err="1"/>
              <a:t>un</a:t>
            </a:r>
            <a:r>
              <a:rPr lang="de-CH" sz="1200" dirty="0"/>
              <a:t> but </a:t>
            </a:r>
            <a:r>
              <a:rPr lang="de-CH" sz="1200" dirty="0" err="1"/>
              <a:t>marqué</a:t>
            </a:r>
            <a:r>
              <a:rPr lang="de-CH" sz="1200" dirty="0"/>
              <a:t> </a:t>
            </a:r>
            <a:r>
              <a:rPr lang="de-CH" sz="1200" dirty="0" err="1"/>
              <a:t>ou</a:t>
            </a:r>
            <a:r>
              <a:rPr lang="de-CH" sz="1200" dirty="0"/>
              <a:t> la </a:t>
            </a:r>
            <a:r>
              <a:rPr lang="de-CH" sz="1200" dirty="0" err="1"/>
              <a:t>perte</a:t>
            </a:r>
            <a:r>
              <a:rPr lang="de-CH" sz="1200" dirty="0"/>
              <a:t> du </a:t>
            </a:r>
            <a:r>
              <a:rPr lang="de-CH" sz="1200" dirty="0" err="1" smtClean="0"/>
              <a:t>ballon</a:t>
            </a:r>
            <a:endParaRPr lang="de-CH" sz="1200" dirty="0"/>
          </a:p>
          <a:p>
            <a:pPr lvl="1">
              <a:lnSpc>
                <a:spcPct val="114000"/>
              </a:lnSpc>
              <a:buFont typeface="Wingdings" panose="05000000000000000000" pitchFamily="2" charset="2"/>
              <a:buChar char="Ø"/>
            </a:pPr>
            <a:r>
              <a:rPr lang="de-CH" sz="1200" dirty="0" smtClean="0"/>
              <a:t>si </a:t>
            </a:r>
            <a:r>
              <a:rPr lang="de-CH" sz="1200" dirty="0" err="1"/>
              <a:t>l’équipe</a:t>
            </a:r>
            <a:r>
              <a:rPr lang="de-CH" sz="1200" dirty="0"/>
              <a:t> </a:t>
            </a:r>
            <a:r>
              <a:rPr lang="de-CH" sz="1200" dirty="0" err="1"/>
              <a:t>est</a:t>
            </a:r>
            <a:r>
              <a:rPr lang="de-CH" sz="1200" dirty="0"/>
              <a:t> en </a:t>
            </a:r>
            <a:r>
              <a:rPr lang="de-CH" sz="1200" dirty="0" err="1"/>
              <a:t>possession</a:t>
            </a:r>
            <a:r>
              <a:rPr lang="de-CH" sz="1200" dirty="0"/>
              <a:t> du </a:t>
            </a:r>
            <a:r>
              <a:rPr lang="de-CH" sz="1200" dirty="0" err="1"/>
              <a:t>ballon</a:t>
            </a:r>
            <a:r>
              <a:rPr lang="de-CH" sz="1200" dirty="0"/>
              <a:t> au </a:t>
            </a:r>
            <a:r>
              <a:rPr lang="de-CH" sz="1200" dirty="0" err="1"/>
              <a:t>moment</a:t>
            </a:r>
            <a:r>
              <a:rPr lang="de-CH" sz="1200" dirty="0"/>
              <a:t> des </a:t>
            </a:r>
            <a:r>
              <a:rPr lang="de-CH" sz="1200" dirty="0" err="1"/>
              <a:t>soins</a:t>
            </a:r>
            <a:r>
              <a:rPr lang="de-CH" sz="1200" dirty="0"/>
              <a:t>, </a:t>
            </a:r>
            <a:r>
              <a:rPr lang="de-CH" sz="1200" dirty="0" smtClean="0"/>
              <a:t/>
            </a:r>
            <a:br>
              <a:rPr lang="de-CH" sz="1200" dirty="0" smtClean="0"/>
            </a:br>
            <a:r>
              <a:rPr lang="de-CH" sz="1200" dirty="0" err="1" smtClean="0"/>
              <a:t>cette</a:t>
            </a:r>
            <a:r>
              <a:rPr lang="de-CH" sz="1200" dirty="0" smtClean="0"/>
              <a:t> </a:t>
            </a:r>
            <a:r>
              <a:rPr lang="de-CH" sz="1200" dirty="0" err="1"/>
              <a:t>attaque</a:t>
            </a:r>
            <a:r>
              <a:rPr lang="de-CH" sz="1200" dirty="0"/>
              <a:t> </a:t>
            </a:r>
            <a:r>
              <a:rPr lang="de-CH" sz="1200" dirty="0" err="1"/>
              <a:t>compte</a:t>
            </a:r>
            <a:r>
              <a:rPr lang="de-CH" sz="1200" dirty="0"/>
              <a:t> </a:t>
            </a:r>
            <a:r>
              <a:rPr lang="de-CH" sz="1200" dirty="0" err="1"/>
              <a:t>comme</a:t>
            </a:r>
            <a:r>
              <a:rPr lang="de-CH" sz="1200" dirty="0"/>
              <a:t> 1ère </a:t>
            </a:r>
            <a:r>
              <a:rPr lang="de-CH" sz="1200" dirty="0" err="1"/>
              <a:t>attaque</a:t>
            </a:r>
            <a:r>
              <a:rPr lang="de-CH" sz="1200" dirty="0"/>
              <a:t>.</a:t>
            </a:r>
            <a:endParaRPr lang="de-CH" sz="1200" dirty="0"/>
          </a:p>
          <a:p>
            <a:pPr>
              <a:lnSpc>
                <a:spcPct val="114000"/>
              </a:lnSpc>
              <a:buFont typeface="Wingdings" panose="05000000000000000000" pitchFamily="2" charset="2"/>
              <a:buChar char="Ø"/>
            </a:pPr>
            <a:r>
              <a:rPr lang="de-CH" sz="1600" dirty="0"/>
              <a:t>A la </a:t>
            </a:r>
            <a:r>
              <a:rPr lang="de-CH" sz="1600" dirty="0" err="1"/>
              <a:t>fin</a:t>
            </a:r>
            <a:r>
              <a:rPr lang="de-CH" sz="1600" dirty="0"/>
              <a:t> </a:t>
            </a:r>
            <a:r>
              <a:rPr lang="de-CH" sz="1600" dirty="0" err="1"/>
              <a:t>d’une</a:t>
            </a:r>
            <a:r>
              <a:rPr lang="de-CH" sz="1600" dirty="0"/>
              <a:t> mi-</a:t>
            </a:r>
            <a:r>
              <a:rPr lang="de-CH" sz="1600" dirty="0" err="1"/>
              <a:t>temps</a:t>
            </a:r>
            <a:r>
              <a:rPr lang="de-CH" sz="1600" dirty="0"/>
              <a:t>, le </a:t>
            </a:r>
            <a:r>
              <a:rPr lang="de-CH" sz="1600" dirty="0" err="1"/>
              <a:t>décompte</a:t>
            </a:r>
            <a:r>
              <a:rPr lang="de-CH" sz="1600" dirty="0"/>
              <a:t> des </a:t>
            </a:r>
            <a:r>
              <a:rPr lang="de-CH" sz="1600" dirty="0" err="1"/>
              <a:t>attaques</a:t>
            </a:r>
            <a:r>
              <a:rPr lang="de-CH" sz="1600" dirty="0"/>
              <a:t> </a:t>
            </a:r>
            <a:r>
              <a:rPr lang="de-CH" sz="1600" dirty="0" err="1"/>
              <a:t>prend</a:t>
            </a:r>
            <a:r>
              <a:rPr lang="de-CH" sz="1600" dirty="0"/>
              <a:t> </a:t>
            </a:r>
            <a:r>
              <a:rPr lang="de-CH" sz="1600" dirty="0" err="1"/>
              <a:t>fin</a:t>
            </a:r>
            <a:r>
              <a:rPr lang="de-CH" sz="1600" dirty="0"/>
              <a:t> = Le </a:t>
            </a:r>
            <a:r>
              <a:rPr lang="de-CH" sz="1600" dirty="0" err="1"/>
              <a:t>joueur</a:t>
            </a:r>
            <a:r>
              <a:rPr lang="de-CH" sz="1600" dirty="0"/>
              <a:t> </a:t>
            </a:r>
            <a:r>
              <a:rPr lang="de-CH" sz="1600" dirty="0" err="1"/>
              <a:t>peut</a:t>
            </a:r>
            <a:r>
              <a:rPr lang="de-CH" sz="1600" dirty="0"/>
              <a:t> </a:t>
            </a:r>
            <a:r>
              <a:rPr lang="de-CH" sz="1600" dirty="0" err="1"/>
              <a:t>rejouer</a:t>
            </a:r>
            <a:r>
              <a:rPr lang="de-CH" sz="1600" dirty="0"/>
              <a:t> </a:t>
            </a:r>
            <a:r>
              <a:rPr lang="de-CH" sz="1600" dirty="0" err="1"/>
              <a:t>directement</a:t>
            </a:r>
            <a:r>
              <a:rPr lang="de-CH" sz="1600" dirty="0"/>
              <a:t> à la </a:t>
            </a:r>
            <a:r>
              <a:rPr lang="de-CH" sz="1600" dirty="0" err="1"/>
              <a:t>reprise</a:t>
            </a:r>
            <a:r>
              <a:rPr lang="de-CH" sz="1600" dirty="0"/>
              <a:t> du </a:t>
            </a:r>
            <a:r>
              <a:rPr lang="de-CH" sz="1600" dirty="0" err="1"/>
              <a:t>match</a:t>
            </a:r>
            <a:r>
              <a:rPr lang="de-CH" sz="1600" dirty="0" smtClean="0"/>
              <a:t>!</a:t>
            </a:r>
            <a:endParaRPr lang="de-CH" altLang="de-DE" sz="1800" dirty="0">
              <a:solidFill>
                <a:srgbClr val="FF0000"/>
              </a:solidFill>
              <a:highlight>
                <a:srgbClr val="FFFF00"/>
              </a:highlight>
            </a:endParaRPr>
          </a:p>
          <a:p>
            <a:pPr marL="0" indent="0">
              <a:lnSpc>
                <a:spcPct val="114000"/>
              </a:lnSpc>
              <a:buNone/>
            </a:pPr>
            <a:r>
              <a:rPr lang="de-CH" sz="2400" b="1" dirty="0" err="1"/>
              <a:t>Compter</a:t>
            </a:r>
            <a:r>
              <a:rPr lang="de-CH" sz="2400" b="1" dirty="0"/>
              <a:t> les </a:t>
            </a:r>
            <a:r>
              <a:rPr lang="de-CH" sz="2400" b="1" dirty="0" err="1"/>
              <a:t>attaques</a:t>
            </a:r>
            <a:endParaRPr lang="de-CH" sz="2400" b="1" dirty="0"/>
          </a:p>
          <a:p>
            <a:pPr>
              <a:lnSpc>
                <a:spcPct val="114000"/>
              </a:lnSpc>
              <a:buFont typeface="Wingdings" panose="05000000000000000000" pitchFamily="2" charset="2"/>
              <a:buChar char="Ø"/>
            </a:pPr>
            <a:r>
              <a:rPr lang="de-CH" sz="1600" dirty="0"/>
              <a:t>A</a:t>
            </a:r>
            <a:r>
              <a:rPr lang="de-CH" sz="1600" dirty="0"/>
              <a:t>R </a:t>
            </a:r>
            <a:r>
              <a:rPr lang="de-CH" sz="1600" dirty="0" err="1"/>
              <a:t>compte</a:t>
            </a:r>
            <a:r>
              <a:rPr lang="de-CH" sz="1600" dirty="0"/>
              <a:t> 3 </a:t>
            </a:r>
            <a:r>
              <a:rPr lang="de-CH" sz="1600" dirty="0" err="1"/>
              <a:t>attaques</a:t>
            </a:r>
            <a:r>
              <a:rPr lang="de-CH" sz="1600" dirty="0"/>
              <a:t> </a:t>
            </a:r>
            <a:r>
              <a:rPr lang="de-CH" sz="1600" dirty="0" err="1"/>
              <a:t>avec</a:t>
            </a:r>
            <a:r>
              <a:rPr lang="de-CH" sz="1600" dirty="0"/>
              <a:t> </a:t>
            </a:r>
            <a:r>
              <a:rPr lang="de-CH" sz="1600" dirty="0"/>
              <a:t>3 </a:t>
            </a:r>
            <a:r>
              <a:rPr lang="de-CH" sz="1600" dirty="0" err="1"/>
              <a:t>doigts</a:t>
            </a:r>
            <a:endParaRPr lang="de-CH" sz="1600" dirty="0"/>
          </a:p>
          <a:p>
            <a:pPr>
              <a:lnSpc>
                <a:spcPct val="114000"/>
              </a:lnSpc>
              <a:buFont typeface="Wingdings" panose="05000000000000000000" pitchFamily="2" charset="2"/>
              <a:buChar char="Ø"/>
            </a:pPr>
            <a:r>
              <a:rPr lang="de-CH" sz="1600" dirty="0"/>
              <a:t>CR/S </a:t>
            </a:r>
            <a:r>
              <a:rPr lang="de-CH" sz="1600" dirty="0" err="1"/>
              <a:t>sont</a:t>
            </a:r>
            <a:r>
              <a:rPr lang="de-CH" sz="1600" dirty="0"/>
              <a:t> responsables </a:t>
            </a:r>
            <a:r>
              <a:rPr lang="de-CH" sz="1600" dirty="0" smtClean="0"/>
              <a:t>de faire </a:t>
            </a:r>
            <a:r>
              <a:rPr lang="de-CH" sz="1600" dirty="0" err="1" smtClean="0"/>
              <a:t>respecter</a:t>
            </a:r>
            <a:r>
              <a:rPr lang="de-CH" sz="1600" dirty="0" smtClean="0"/>
              <a:t> la </a:t>
            </a:r>
            <a:r>
              <a:rPr lang="de-CH" sz="1600" dirty="0" err="1"/>
              <a:t>règle</a:t>
            </a:r>
            <a:r>
              <a:rPr lang="de-CH" sz="1600" dirty="0"/>
              <a:t> «3 </a:t>
            </a:r>
            <a:r>
              <a:rPr lang="de-CH" sz="1600" dirty="0" err="1"/>
              <a:t>attaques</a:t>
            </a:r>
            <a:r>
              <a:rPr lang="de-CH" sz="1600" dirty="0"/>
              <a:t>» =&gt;</a:t>
            </a:r>
            <a:endParaRPr lang="de-CH" sz="1600" dirty="0"/>
          </a:p>
          <a:p>
            <a:pPr>
              <a:lnSpc>
                <a:spcPct val="114000"/>
              </a:lnSpc>
              <a:buFont typeface="Wingdings" panose="05000000000000000000" pitchFamily="2" charset="2"/>
              <a:buChar char="Ø"/>
            </a:pPr>
            <a:r>
              <a:rPr lang="de-CH" sz="1600" dirty="0"/>
              <a:t>Si </a:t>
            </a:r>
            <a:r>
              <a:rPr lang="de-CH" sz="1600" dirty="0" err="1"/>
              <a:t>un</a:t>
            </a:r>
            <a:r>
              <a:rPr lang="de-CH" sz="1600" dirty="0"/>
              <a:t> </a:t>
            </a:r>
            <a:r>
              <a:rPr lang="de-CH" sz="1600" dirty="0" err="1"/>
              <a:t>joueur</a:t>
            </a:r>
            <a:r>
              <a:rPr lang="de-CH" sz="1600" dirty="0"/>
              <a:t> </a:t>
            </a:r>
            <a:r>
              <a:rPr lang="de-CH" sz="1600" dirty="0" err="1"/>
              <a:t>soigné</a:t>
            </a:r>
            <a:r>
              <a:rPr lang="de-CH" sz="1600" dirty="0"/>
              <a:t> </a:t>
            </a:r>
            <a:r>
              <a:rPr lang="de-CH" sz="1600" dirty="0" err="1"/>
              <a:t>revient</a:t>
            </a:r>
            <a:r>
              <a:rPr lang="de-CH" sz="1600" dirty="0"/>
              <a:t> </a:t>
            </a:r>
            <a:r>
              <a:rPr lang="de-CH" sz="1600" dirty="0" err="1"/>
              <a:t>sur</a:t>
            </a:r>
            <a:r>
              <a:rPr lang="de-CH" sz="1600" dirty="0"/>
              <a:t> le </a:t>
            </a:r>
            <a:r>
              <a:rPr lang="de-CH" sz="1600" dirty="0" err="1"/>
              <a:t>terrain</a:t>
            </a:r>
            <a:r>
              <a:rPr lang="de-CH" sz="1600" dirty="0"/>
              <a:t> avant </a:t>
            </a:r>
            <a:r>
              <a:rPr lang="de-CH" sz="1600" dirty="0" err="1"/>
              <a:t>que</a:t>
            </a:r>
            <a:r>
              <a:rPr lang="de-CH" sz="1600" dirty="0"/>
              <a:t> </a:t>
            </a:r>
            <a:r>
              <a:rPr lang="de-CH" sz="1600" dirty="0" err="1"/>
              <a:t>son</a:t>
            </a:r>
            <a:r>
              <a:rPr lang="de-CH" sz="1600" dirty="0"/>
              <a:t> </a:t>
            </a:r>
            <a:r>
              <a:rPr lang="de-CH" sz="1600" dirty="0" err="1"/>
              <a:t>équipe</a:t>
            </a:r>
            <a:r>
              <a:rPr lang="de-CH" sz="1600" dirty="0"/>
              <a:t> </a:t>
            </a:r>
            <a:r>
              <a:rPr lang="de-CH" sz="1600" dirty="0" err="1"/>
              <a:t>n’ait</a:t>
            </a:r>
            <a:r>
              <a:rPr lang="de-CH" sz="1600" dirty="0"/>
              <a:t> </a:t>
            </a:r>
            <a:r>
              <a:rPr lang="de-CH" sz="1600" dirty="0" err="1"/>
              <a:t>joué</a:t>
            </a:r>
            <a:r>
              <a:rPr lang="de-CH" sz="1600" dirty="0"/>
              <a:t> 3 </a:t>
            </a:r>
            <a:r>
              <a:rPr lang="de-CH" sz="1600" dirty="0" err="1"/>
              <a:t>attaques</a:t>
            </a:r>
            <a:r>
              <a:rPr lang="de-CH" sz="1600" dirty="0"/>
              <a:t>, </a:t>
            </a:r>
            <a:r>
              <a:rPr lang="de-CH" sz="1600" dirty="0" err="1"/>
              <a:t>ce</a:t>
            </a:r>
            <a:r>
              <a:rPr lang="de-CH" sz="1600" dirty="0"/>
              <a:t> </a:t>
            </a:r>
            <a:r>
              <a:rPr lang="de-CH" sz="1600" dirty="0" err="1"/>
              <a:t>comportement</a:t>
            </a:r>
            <a:r>
              <a:rPr lang="de-CH" sz="1600" dirty="0"/>
              <a:t> </a:t>
            </a:r>
            <a:r>
              <a:rPr lang="de-CH" sz="1600" dirty="0" err="1"/>
              <a:t>équivaut</a:t>
            </a:r>
            <a:r>
              <a:rPr lang="de-CH" sz="1600" dirty="0"/>
              <a:t> à </a:t>
            </a:r>
            <a:r>
              <a:rPr lang="de-CH" sz="1600" dirty="0" err="1"/>
              <a:t>une</a:t>
            </a:r>
            <a:r>
              <a:rPr lang="de-CH" sz="1600" dirty="0"/>
              <a:t> </a:t>
            </a:r>
            <a:r>
              <a:rPr lang="de-CH" sz="1600" dirty="0" err="1"/>
              <a:t>faute</a:t>
            </a:r>
            <a:r>
              <a:rPr lang="de-CH" sz="1600" dirty="0"/>
              <a:t> de </a:t>
            </a:r>
            <a:r>
              <a:rPr lang="de-CH" sz="1600" dirty="0" err="1"/>
              <a:t>changement</a:t>
            </a:r>
            <a:r>
              <a:rPr lang="de-CH" sz="1600" dirty="0"/>
              <a:t> et </a:t>
            </a:r>
            <a:r>
              <a:rPr lang="de-CH" sz="1600" dirty="0" err="1"/>
              <a:t>doit</a:t>
            </a:r>
            <a:r>
              <a:rPr lang="de-CH" sz="1600" dirty="0"/>
              <a:t> </a:t>
            </a:r>
            <a:r>
              <a:rPr lang="de-CH" sz="1600" dirty="0" err="1"/>
              <a:t>être</a:t>
            </a:r>
            <a:r>
              <a:rPr lang="de-CH" sz="1600" dirty="0"/>
              <a:t> </a:t>
            </a:r>
            <a:r>
              <a:rPr lang="de-CH" sz="1600" dirty="0" err="1"/>
              <a:t>sanctionné</a:t>
            </a:r>
            <a:r>
              <a:rPr lang="de-CH" sz="1600" dirty="0"/>
              <a:t> par </a:t>
            </a:r>
            <a:r>
              <a:rPr lang="de-CH" sz="1600" dirty="0" err="1"/>
              <a:t>une</a:t>
            </a:r>
            <a:r>
              <a:rPr lang="de-CH" sz="1600" dirty="0"/>
              <a:t> </a:t>
            </a:r>
            <a:r>
              <a:rPr lang="de-CH" sz="1600" dirty="0" err="1"/>
              <a:t>exclusion</a:t>
            </a:r>
            <a:r>
              <a:rPr lang="de-CH" sz="1600" dirty="0"/>
              <a:t> de 2 </a:t>
            </a:r>
            <a:r>
              <a:rPr lang="de-CH" sz="1600" dirty="0" err="1"/>
              <a:t>minutes</a:t>
            </a:r>
            <a:r>
              <a:rPr lang="de-CH" sz="1600" dirty="0"/>
              <a:t>.</a:t>
            </a:r>
            <a:endParaRPr lang="de-CH" sz="1600" dirty="0"/>
          </a:p>
          <a:p>
            <a:pPr>
              <a:lnSpc>
                <a:spcPct val="114000"/>
              </a:lnSpc>
              <a:buFont typeface="Wingdings" panose="05000000000000000000" pitchFamily="2" charset="2"/>
              <a:buChar char="Ø"/>
            </a:pPr>
            <a:endParaRPr lang="de-CH" altLang="de-DE" sz="1800" dirty="0"/>
          </a:p>
          <a:p>
            <a:pPr marL="0" indent="0">
              <a:lnSpc>
                <a:spcPct val="114000"/>
              </a:lnSpc>
              <a:buNone/>
            </a:pPr>
            <a:endParaRPr lang="de-CH" altLang="de-DE" sz="1800" dirty="0"/>
          </a:p>
        </p:txBody>
      </p:sp>
    </p:spTree>
    <p:extLst>
      <p:ext uri="{BB962C8B-B14F-4D97-AF65-F5344CB8AC3E}">
        <p14:creationId xmlns:p14="http://schemas.microsoft.com/office/powerpoint/2010/main" val="25105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Sanctions</a:t>
            </a:r>
            <a:endParaRPr lang="de-CH" dirty="0"/>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err="1"/>
              <a:t>Disqualification</a:t>
            </a:r>
            <a:endParaRPr lang="de-CH" b="1" dirty="0"/>
          </a:p>
          <a:p>
            <a:pPr>
              <a:lnSpc>
                <a:spcPct val="114000"/>
              </a:lnSpc>
              <a:buFont typeface="Wingdings" panose="05000000000000000000" pitchFamily="2" charset="2"/>
              <a:buChar char="Ø"/>
            </a:pPr>
            <a:r>
              <a:rPr lang="de-CH" sz="2000" dirty="0"/>
              <a:t>Time-out </a:t>
            </a:r>
            <a:r>
              <a:rPr lang="de-CH" sz="2000" dirty="0" err="1"/>
              <a:t>obligatoire</a:t>
            </a:r>
            <a:r>
              <a:rPr lang="de-CH" sz="2000" dirty="0"/>
              <a:t>.</a:t>
            </a:r>
          </a:p>
          <a:p>
            <a:pPr>
              <a:lnSpc>
                <a:spcPct val="114000"/>
              </a:lnSpc>
              <a:buFont typeface="Wingdings" panose="05000000000000000000" pitchFamily="2" charset="2"/>
              <a:buChar char="Ø"/>
            </a:pPr>
            <a:r>
              <a:rPr lang="de-CH" sz="2000" dirty="0"/>
              <a:t>Le </a:t>
            </a:r>
            <a:r>
              <a:rPr lang="de-CH" sz="2000" dirty="0" err="1"/>
              <a:t>secrétaire</a:t>
            </a:r>
            <a:r>
              <a:rPr lang="de-CH" sz="2000" dirty="0"/>
              <a:t> </a:t>
            </a:r>
            <a:r>
              <a:rPr lang="de-CH" sz="2000" dirty="0" err="1"/>
              <a:t>inscrit</a:t>
            </a:r>
            <a:r>
              <a:rPr lang="de-CH" sz="2000" dirty="0"/>
              <a:t> la </a:t>
            </a:r>
            <a:r>
              <a:rPr lang="de-CH" sz="2000" dirty="0" err="1"/>
              <a:t>sanction</a:t>
            </a:r>
            <a:r>
              <a:rPr lang="de-CH" sz="2000" dirty="0"/>
              <a:t> en </a:t>
            </a:r>
            <a:r>
              <a:rPr lang="de-CH" sz="2000" dirty="0" err="1"/>
              <a:t>minutes</a:t>
            </a:r>
            <a:r>
              <a:rPr lang="de-CH" sz="2000" dirty="0"/>
              <a:t> et </a:t>
            </a:r>
            <a:r>
              <a:rPr lang="de-CH" sz="2000" dirty="0" err="1"/>
              <a:t>secondes</a:t>
            </a:r>
            <a:r>
              <a:rPr lang="de-CH" sz="2000" dirty="0"/>
              <a:t> (ex. 13:27, </a:t>
            </a:r>
            <a:r>
              <a:rPr lang="de-CH" sz="2000" dirty="0" err="1"/>
              <a:t>pas</a:t>
            </a:r>
            <a:r>
              <a:rPr lang="de-CH" sz="2000" dirty="0"/>
              <a:t> de «X») </a:t>
            </a:r>
            <a:r>
              <a:rPr lang="de-CH" sz="2000" dirty="0" err="1"/>
              <a:t>pour</a:t>
            </a:r>
            <a:r>
              <a:rPr lang="de-CH" sz="2000" dirty="0"/>
              <a:t> le </a:t>
            </a:r>
            <a:r>
              <a:rPr lang="de-CH" sz="2000" dirty="0" err="1"/>
              <a:t>joueur</a:t>
            </a:r>
            <a:r>
              <a:rPr lang="de-CH" sz="2000" dirty="0"/>
              <a:t> </a:t>
            </a:r>
            <a:r>
              <a:rPr lang="de-CH" sz="2000" dirty="0" err="1"/>
              <a:t>ou</a:t>
            </a:r>
            <a:r>
              <a:rPr lang="de-CH" sz="2000" dirty="0"/>
              <a:t> </a:t>
            </a:r>
            <a:r>
              <a:rPr lang="de-CH" sz="2000" dirty="0" err="1"/>
              <a:t>l’officiel</a:t>
            </a:r>
            <a:r>
              <a:rPr lang="de-CH" sz="2000" dirty="0"/>
              <a:t> </a:t>
            </a:r>
            <a:r>
              <a:rPr lang="de-CH" sz="2000" dirty="0" err="1"/>
              <a:t>fautif</a:t>
            </a:r>
            <a:r>
              <a:rPr lang="de-CH" sz="2000" dirty="0"/>
              <a:t>.</a:t>
            </a:r>
          </a:p>
          <a:p>
            <a:pPr>
              <a:lnSpc>
                <a:spcPct val="114000"/>
              </a:lnSpc>
              <a:buFont typeface="Wingdings" panose="05000000000000000000" pitchFamily="2" charset="2"/>
              <a:buChar char="Ø"/>
            </a:pPr>
            <a:r>
              <a:rPr lang="de-CH" sz="2000" dirty="0" err="1"/>
              <a:t>Lors</a:t>
            </a:r>
            <a:r>
              <a:rPr lang="de-CH" sz="2000" dirty="0"/>
              <a:t> </a:t>
            </a:r>
            <a:r>
              <a:rPr lang="de-CH" sz="2000" dirty="0" err="1"/>
              <a:t>d’une</a:t>
            </a:r>
            <a:r>
              <a:rPr lang="de-CH" sz="2000" dirty="0"/>
              <a:t> </a:t>
            </a:r>
            <a:r>
              <a:rPr lang="de-CH" sz="2000" dirty="0" err="1"/>
              <a:t>disqualification</a:t>
            </a:r>
            <a:r>
              <a:rPr lang="de-CH" sz="2000" dirty="0"/>
              <a:t> </a:t>
            </a:r>
            <a:r>
              <a:rPr lang="de-CH" sz="2000" dirty="0" err="1"/>
              <a:t>avec</a:t>
            </a:r>
            <a:r>
              <a:rPr lang="de-CH" sz="2000" dirty="0"/>
              <a:t> </a:t>
            </a:r>
            <a:r>
              <a:rPr lang="de-CH" sz="2000" dirty="0" err="1"/>
              <a:t>rapport</a:t>
            </a:r>
            <a:r>
              <a:rPr lang="de-CH" sz="2000" dirty="0"/>
              <a:t>, les AR </a:t>
            </a:r>
            <a:r>
              <a:rPr lang="de-CH" sz="2000" dirty="0" err="1"/>
              <a:t>montrent</a:t>
            </a:r>
            <a:r>
              <a:rPr lang="de-CH" sz="2000" dirty="0"/>
              <a:t> le </a:t>
            </a:r>
            <a:r>
              <a:rPr lang="de-CH" sz="2000" dirty="0" err="1"/>
              <a:t>carton</a:t>
            </a:r>
            <a:r>
              <a:rPr lang="de-CH" sz="2000" dirty="0"/>
              <a:t> </a:t>
            </a:r>
            <a:r>
              <a:rPr lang="de-CH" sz="2000" b="1" dirty="0" err="1"/>
              <a:t>rouge</a:t>
            </a:r>
            <a:r>
              <a:rPr lang="de-CH" sz="2000" dirty="0"/>
              <a:t>, </a:t>
            </a:r>
            <a:r>
              <a:rPr lang="de-CH" sz="2000" dirty="0" err="1"/>
              <a:t>puis</a:t>
            </a:r>
            <a:r>
              <a:rPr lang="de-CH" sz="2000" dirty="0"/>
              <a:t> le </a:t>
            </a:r>
            <a:r>
              <a:rPr lang="de-CH" sz="2000" dirty="0" err="1"/>
              <a:t>carton</a:t>
            </a:r>
            <a:r>
              <a:rPr lang="de-CH" sz="2000" dirty="0"/>
              <a:t> </a:t>
            </a:r>
            <a:r>
              <a:rPr lang="de-CH" sz="2000" b="1" dirty="0"/>
              <a:t>bleu</a:t>
            </a:r>
            <a:r>
              <a:rPr lang="de-CH" sz="2000" dirty="0"/>
              <a:t>. </a:t>
            </a:r>
            <a:br>
              <a:rPr lang="de-CH" sz="2000" dirty="0"/>
            </a:br>
            <a:r>
              <a:rPr lang="de-CH" sz="2000" dirty="0">
                <a:sym typeface="Wingdings" panose="05000000000000000000" pitchFamily="2" charset="2"/>
              </a:rPr>
              <a:t> </a:t>
            </a:r>
            <a:r>
              <a:rPr lang="de-CH" sz="2000" dirty="0" err="1">
                <a:sym typeface="Wingdings" panose="05000000000000000000" pitchFamily="2" charset="2"/>
              </a:rPr>
              <a:t>autrement</a:t>
            </a:r>
            <a:r>
              <a:rPr lang="de-CH" sz="2000" dirty="0">
                <a:sym typeface="Wingdings" panose="05000000000000000000" pitchFamily="2" charset="2"/>
              </a:rPr>
              <a:t> </a:t>
            </a:r>
            <a:r>
              <a:rPr lang="de-CH" sz="2000" dirty="0" err="1">
                <a:sym typeface="Wingdings" panose="05000000000000000000" pitchFamily="2" charset="2"/>
              </a:rPr>
              <a:t>noter</a:t>
            </a:r>
            <a:r>
              <a:rPr lang="de-CH" sz="2000" dirty="0">
                <a:sym typeface="Wingdings" panose="05000000000000000000" pitchFamily="2" charset="2"/>
              </a:rPr>
              <a:t> </a:t>
            </a:r>
            <a:r>
              <a:rPr lang="de-CH" sz="2000" dirty="0" err="1">
                <a:sym typeface="Wingdings" panose="05000000000000000000" pitchFamily="2" charset="2"/>
              </a:rPr>
              <a:t>comme</a:t>
            </a:r>
            <a:r>
              <a:rPr lang="de-CH" sz="2000" dirty="0">
                <a:sym typeface="Wingdings" panose="05000000000000000000" pitchFamily="2" charset="2"/>
              </a:rPr>
              <a:t> </a:t>
            </a:r>
            <a:r>
              <a:rPr lang="de-CH" sz="2000" dirty="0" err="1">
                <a:sym typeface="Wingdings" panose="05000000000000000000" pitchFamily="2" charset="2"/>
              </a:rPr>
              <a:t>DsR</a:t>
            </a:r>
            <a:endParaRPr lang="de-CH" sz="2000" dirty="0"/>
          </a:p>
        </p:txBody>
      </p:sp>
    </p:spTree>
    <p:extLst>
      <p:ext uri="{BB962C8B-B14F-4D97-AF65-F5344CB8AC3E}">
        <p14:creationId xmlns:p14="http://schemas.microsoft.com/office/powerpoint/2010/main" val="1248762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Team-Time-out</a:t>
            </a:r>
          </a:p>
        </p:txBody>
      </p:sp>
      <p:sp>
        <p:nvSpPr>
          <p:cNvPr id="3" name="Inhaltsplatzhalter 2"/>
          <p:cNvSpPr>
            <a:spLocks noGrp="1"/>
          </p:cNvSpPr>
          <p:nvPr>
            <p:ph idx="1"/>
          </p:nvPr>
        </p:nvSpPr>
        <p:spPr>
          <a:xfrm>
            <a:off x="1115616" y="1628800"/>
            <a:ext cx="7740680" cy="4853136"/>
          </a:xfrm>
        </p:spPr>
        <p:txBody>
          <a:bodyPr>
            <a:noAutofit/>
          </a:bodyPr>
          <a:lstStyle/>
          <a:p>
            <a:pPr marL="0" indent="0">
              <a:buNone/>
              <a:tabLst>
                <a:tab pos="2327275" algn="l"/>
              </a:tabLst>
            </a:pPr>
            <a:r>
              <a:rPr lang="de-CH" b="1" dirty="0" err="1"/>
              <a:t>Déroulement</a:t>
            </a:r>
            <a:endParaRPr lang="de-CH" b="1" dirty="0">
              <a:highlight>
                <a:srgbClr val="FFFF00"/>
              </a:highlight>
            </a:endParaRPr>
          </a:p>
          <a:p>
            <a:pPr>
              <a:spcBef>
                <a:spcPts val="0"/>
              </a:spcBef>
              <a:buFont typeface="Wingdings" panose="05000000000000000000" pitchFamily="2" charset="2"/>
              <a:buChar char="Ø"/>
              <a:tabLst>
                <a:tab pos="2327275" algn="l"/>
              </a:tabLst>
            </a:pPr>
            <a:r>
              <a:rPr lang="de-CH" sz="1800" dirty="0" err="1"/>
              <a:t>Chronométreur</a:t>
            </a:r>
            <a:r>
              <a:rPr lang="de-CH" sz="1800" dirty="0"/>
              <a:t>	</a:t>
            </a:r>
            <a:r>
              <a:rPr lang="de-CH" sz="1800" dirty="0"/>
              <a:t>si le </a:t>
            </a:r>
            <a:r>
              <a:rPr lang="de-CH" sz="1800" dirty="0" err="1"/>
              <a:t>carton</a:t>
            </a:r>
            <a:r>
              <a:rPr lang="de-CH" sz="1800" dirty="0"/>
              <a:t> TTO a </a:t>
            </a:r>
            <a:r>
              <a:rPr lang="de-CH" sz="1800" dirty="0" err="1"/>
              <a:t>été</a:t>
            </a:r>
            <a:r>
              <a:rPr lang="de-CH" sz="1800" dirty="0"/>
              <a:t> </a:t>
            </a:r>
            <a:r>
              <a:rPr lang="de-CH" sz="1800" dirty="0" err="1"/>
              <a:t>déposé</a:t>
            </a:r>
            <a:r>
              <a:rPr lang="de-CH" sz="1800" dirty="0"/>
              <a:t> </a:t>
            </a:r>
            <a:r>
              <a:rPr lang="de-CH" sz="1800" dirty="0" err="1"/>
              <a:t>correctement</a:t>
            </a:r>
            <a:r>
              <a:rPr lang="de-CH" sz="1800" dirty="0"/>
              <a:t>:</a:t>
            </a:r>
            <a:endParaRPr lang="de-CH" sz="1800" dirty="0"/>
          </a:p>
          <a:p>
            <a:pPr marL="0" indent="0">
              <a:spcBef>
                <a:spcPts val="0"/>
              </a:spcBef>
              <a:buNone/>
              <a:tabLst>
                <a:tab pos="2327275" algn="l"/>
              </a:tabLst>
            </a:pPr>
            <a:r>
              <a:rPr lang="de-CH" sz="1800" dirty="0"/>
              <a:t>	- </a:t>
            </a:r>
            <a:r>
              <a:rPr lang="de-CH" sz="1800" dirty="0" err="1"/>
              <a:t>lance</a:t>
            </a:r>
            <a:r>
              <a:rPr lang="de-CH" sz="1800" dirty="0"/>
              <a:t> le </a:t>
            </a:r>
            <a:r>
              <a:rPr lang="de-CH" sz="1800" dirty="0" err="1"/>
              <a:t>signal</a:t>
            </a:r>
            <a:r>
              <a:rPr lang="de-CH" sz="1800" dirty="0"/>
              <a:t> sonore et </a:t>
            </a:r>
            <a:r>
              <a:rPr lang="de-CH" sz="1800" dirty="0" err="1"/>
              <a:t>arrête</a:t>
            </a:r>
            <a:r>
              <a:rPr lang="de-CH" sz="1800" dirty="0"/>
              <a:t> </a:t>
            </a:r>
            <a:r>
              <a:rPr lang="de-CH" sz="1800" dirty="0" err="1"/>
              <a:t>tout</a:t>
            </a:r>
            <a:r>
              <a:rPr lang="de-CH" sz="1800" dirty="0"/>
              <a:t> de </a:t>
            </a:r>
            <a:r>
              <a:rPr lang="de-CH" sz="1800" dirty="0" err="1"/>
              <a:t>suite</a:t>
            </a:r>
            <a:r>
              <a:rPr lang="de-CH" sz="1800" dirty="0"/>
              <a:t> </a:t>
            </a:r>
            <a:r>
              <a:rPr lang="de-CH" sz="1800" dirty="0" smtClean="0"/>
              <a:t>le 	</a:t>
            </a:r>
            <a:r>
              <a:rPr lang="de-CH" sz="1800" dirty="0" err="1" smtClean="0"/>
              <a:t>chronomètre</a:t>
            </a:r>
            <a:r>
              <a:rPr lang="de-CH" sz="1800" dirty="0" smtClean="0"/>
              <a:t> </a:t>
            </a:r>
            <a:r>
              <a:rPr lang="de-CH" sz="1800" dirty="0"/>
              <a:t>du </a:t>
            </a:r>
            <a:r>
              <a:rPr lang="de-CH" sz="1800" dirty="0" err="1"/>
              <a:t>match</a:t>
            </a:r>
            <a:r>
              <a:rPr lang="de-CH" sz="1800" dirty="0"/>
              <a:t>,</a:t>
            </a:r>
            <a:endParaRPr lang="de-CH" sz="1800" dirty="0"/>
          </a:p>
          <a:p>
            <a:pPr marL="0" indent="0">
              <a:spcBef>
                <a:spcPts val="0"/>
              </a:spcBef>
              <a:buNone/>
              <a:tabLst>
                <a:tab pos="2327275" algn="l"/>
                <a:tab pos="2513013" algn="l"/>
              </a:tabLst>
            </a:pPr>
            <a:r>
              <a:rPr lang="de-CH" sz="1800" dirty="0"/>
              <a:t>	- </a:t>
            </a:r>
            <a:r>
              <a:rPr lang="de-CH" sz="1800" dirty="0" err="1"/>
              <a:t>montre</a:t>
            </a:r>
            <a:r>
              <a:rPr lang="de-CH" sz="1800" dirty="0"/>
              <a:t> </a:t>
            </a:r>
            <a:r>
              <a:rPr lang="de-CH" sz="1800" dirty="0" err="1"/>
              <a:t>l’équipe</a:t>
            </a:r>
            <a:r>
              <a:rPr lang="de-CH" sz="1800" dirty="0"/>
              <a:t> </a:t>
            </a:r>
            <a:r>
              <a:rPr lang="de-CH" sz="1800" dirty="0" err="1"/>
              <a:t>demandant</a:t>
            </a:r>
            <a:r>
              <a:rPr lang="de-CH" sz="1800" dirty="0"/>
              <a:t> le TTO </a:t>
            </a:r>
            <a:r>
              <a:rPr lang="de-CH" sz="1800" dirty="0" err="1"/>
              <a:t>avec</a:t>
            </a:r>
            <a:r>
              <a:rPr lang="de-CH" sz="1800" dirty="0"/>
              <a:t> le 	</a:t>
            </a:r>
            <a:r>
              <a:rPr lang="de-CH" sz="1800" dirty="0" err="1"/>
              <a:t>carton</a:t>
            </a:r>
            <a:r>
              <a:rPr lang="de-CH" sz="1800" dirty="0"/>
              <a:t> </a:t>
            </a:r>
            <a:r>
              <a:rPr lang="de-CH" sz="1800" dirty="0" err="1"/>
              <a:t>déposé</a:t>
            </a:r>
            <a:endParaRPr lang="de-CH" sz="1800" dirty="0"/>
          </a:p>
          <a:p>
            <a:pPr>
              <a:spcBef>
                <a:spcPts val="0"/>
              </a:spcBef>
              <a:buFont typeface="Wingdings" panose="05000000000000000000" pitchFamily="2" charset="2"/>
              <a:buChar char="Ø"/>
              <a:tabLst>
                <a:tab pos="2327275" algn="l"/>
              </a:tabLst>
            </a:pPr>
            <a:r>
              <a:rPr lang="de-CH" sz="1800" dirty="0" err="1"/>
              <a:t>Arbitres</a:t>
            </a:r>
            <a:r>
              <a:rPr lang="de-CH" sz="1800" dirty="0"/>
              <a:t>	- </a:t>
            </a:r>
            <a:r>
              <a:rPr lang="de-CH" sz="1800" dirty="0" err="1"/>
              <a:t>confirment</a:t>
            </a:r>
            <a:r>
              <a:rPr lang="de-CH" sz="1800" dirty="0"/>
              <a:t> le </a:t>
            </a:r>
            <a:r>
              <a:rPr lang="de-CH" sz="1800" dirty="0" smtClean="0"/>
              <a:t>Team-Time-out</a:t>
            </a:r>
            <a:endParaRPr lang="de-CH" sz="1800" dirty="0"/>
          </a:p>
          <a:p>
            <a:pPr>
              <a:spcBef>
                <a:spcPts val="0"/>
              </a:spcBef>
              <a:buFont typeface="Wingdings" panose="05000000000000000000" pitchFamily="2" charset="2"/>
              <a:buChar char="Ø"/>
              <a:tabLst>
                <a:tab pos="2327275" algn="l"/>
              </a:tabLst>
            </a:pPr>
            <a:r>
              <a:rPr lang="de-CH" sz="1800" dirty="0" err="1"/>
              <a:t>Chronométreur</a:t>
            </a:r>
            <a:r>
              <a:rPr lang="de-CH" sz="1800" dirty="0"/>
              <a:t>	- </a:t>
            </a:r>
            <a:r>
              <a:rPr lang="de-CH" sz="1800" dirty="0" err="1"/>
              <a:t>lance</a:t>
            </a:r>
            <a:r>
              <a:rPr lang="de-CH" sz="1800" dirty="0"/>
              <a:t> </a:t>
            </a:r>
            <a:r>
              <a:rPr lang="de-CH" sz="1800" dirty="0" err="1"/>
              <a:t>un</a:t>
            </a:r>
            <a:r>
              <a:rPr lang="de-CH" sz="1800" dirty="0"/>
              <a:t> </a:t>
            </a:r>
            <a:r>
              <a:rPr lang="de-CH" sz="1800" dirty="0" err="1"/>
              <a:t>chronomètre</a:t>
            </a:r>
            <a:r>
              <a:rPr lang="de-CH" sz="1800" dirty="0"/>
              <a:t> </a:t>
            </a:r>
            <a:r>
              <a:rPr lang="de-CH" sz="1800" dirty="0" err="1"/>
              <a:t>séparé</a:t>
            </a:r>
            <a:r>
              <a:rPr lang="de-CH" sz="1800" dirty="0"/>
              <a:t> </a:t>
            </a:r>
            <a:r>
              <a:rPr lang="de-CH" sz="1800" dirty="0" err="1"/>
              <a:t>pour</a:t>
            </a:r>
            <a:r>
              <a:rPr lang="de-CH" sz="1800" dirty="0"/>
              <a:t> </a:t>
            </a:r>
            <a:r>
              <a:rPr lang="de-CH" sz="1800" dirty="0" err="1"/>
              <a:t>contrôler</a:t>
            </a:r>
            <a:r>
              <a:rPr lang="de-CH" sz="1800" dirty="0"/>
              <a:t> </a:t>
            </a:r>
            <a:r>
              <a:rPr lang="de-CH" sz="1800" dirty="0" smtClean="0"/>
              <a:t>le 	</a:t>
            </a:r>
            <a:r>
              <a:rPr lang="de-CH" sz="1800" dirty="0" err="1" smtClean="0"/>
              <a:t>temps</a:t>
            </a:r>
            <a:r>
              <a:rPr lang="de-CH" sz="1800" dirty="0" smtClean="0"/>
              <a:t> </a:t>
            </a:r>
            <a:r>
              <a:rPr lang="de-CH" sz="1800" dirty="0"/>
              <a:t>du TTO</a:t>
            </a:r>
            <a:endParaRPr lang="de-CH" sz="1800" dirty="0"/>
          </a:p>
          <a:p>
            <a:pPr marL="0" indent="0">
              <a:spcBef>
                <a:spcPts val="0"/>
              </a:spcBef>
              <a:buNone/>
              <a:tabLst>
                <a:tab pos="2327275" algn="l"/>
              </a:tabLst>
            </a:pPr>
            <a:r>
              <a:rPr lang="de-CH" sz="1800" dirty="0"/>
              <a:t>	- </a:t>
            </a:r>
            <a:r>
              <a:rPr lang="de-CH" sz="1800" dirty="0" err="1"/>
              <a:t>met</a:t>
            </a:r>
            <a:r>
              <a:rPr lang="de-CH" sz="1800" dirty="0"/>
              <a:t> le </a:t>
            </a:r>
            <a:r>
              <a:rPr lang="de-CH" sz="1800" dirty="0" err="1"/>
              <a:t>carton</a:t>
            </a:r>
            <a:r>
              <a:rPr lang="de-CH" sz="1800" dirty="0"/>
              <a:t> </a:t>
            </a:r>
            <a:r>
              <a:rPr lang="de-CH" sz="1800" dirty="0" err="1"/>
              <a:t>vert</a:t>
            </a:r>
            <a:r>
              <a:rPr lang="de-CH" sz="1800" dirty="0"/>
              <a:t> (TTO)</a:t>
            </a:r>
            <a:endParaRPr lang="de-CH" sz="1800" dirty="0"/>
          </a:p>
          <a:p>
            <a:pPr>
              <a:spcBef>
                <a:spcPts val="0"/>
              </a:spcBef>
              <a:buFont typeface="Wingdings" panose="05000000000000000000" pitchFamily="2" charset="2"/>
              <a:buChar char="Ø"/>
              <a:tabLst>
                <a:tab pos="2327275" algn="l"/>
              </a:tabLst>
            </a:pPr>
            <a:r>
              <a:rPr lang="de-CH" sz="1800" dirty="0" err="1"/>
              <a:t>Secrétaire</a:t>
            </a:r>
            <a:r>
              <a:rPr lang="de-CH" sz="1800" dirty="0"/>
              <a:t>	- </a:t>
            </a:r>
            <a:r>
              <a:rPr lang="de-CH" sz="1800" dirty="0" err="1"/>
              <a:t>inscrit</a:t>
            </a:r>
            <a:r>
              <a:rPr lang="de-CH" sz="1800" dirty="0"/>
              <a:t> le </a:t>
            </a:r>
            <a:r>
              <a:rPr lang="de-CH" sz="1800" dirty="0" err="1"/>
              <a:t>temps</a:t>
            </a:r>
            <a:r>
              <a:rPr lang="de-CH" sz="1800" dirty="0"/>
              <a:t> </a:t>
            </a:r>
            <a:r>
              <a:rPr lang="de-CH" sz="1800" dirty="0" err="1"/>
              <a:t>sur</a:t>
            </a:r>
            <a:r>
              <a:rPr lang="de-CH" sz="1800" dirty="0"/>
              <a:t> le </a:t>
            </a:r>
            <a:r>
              <a:rPr lang="de-CH" sz="1800" dirty="0" err="1"/>
              <a:t>rapport</a:t>
            </a:r>
            <a:r>
              <a:rPr lang="de-CH" sz="1800" dirty="0"/>
              <a:t> (</a:t>
            </a:r>
            <a:r>
              <a:rPr lang="de-CH" sz="1800" dirty="0" err="1"/>
              <a:t>p.ex</a:t>
            </a:r>
            <a:r>
              <a:rPr lang="de-CH" sz="1800" dirty="0"/>
              <a:t>. </a:t>
            </a:r>
            <a:r>
              <a:rPr lang="de-CH" sz="1800" dirty="0"/>
              <a:t>41:58)</a:t>
            </a:r>
          </a:p>
          <a:p>
            <a:pPr>
              <a:spcBef>
                <a:spcPts val="0"/>
              </a:spcBef>
              <a:buFont typeface="Wingdings" panose="05000000000000000000" pitchFamily="2" charset="2"/>
              <a:buChar char="Ø"/>
              <a:tabLst>
                <a:tab pos="2327275" algn="l"/>
              </a:tabLst>
            </a:pPr>
            <a:r>
              <a:rPr lang="de-CH" sz="1800" dirty="0" err="1"/>
              <a:t>Chronométreur</a:t>
            </a:r>
            <a:r>
              <a:rPr lang="de-CH" sz="1800" dirty="0"/>
              <a:t>	- </a:t>
            </a:r>
            <a:r>
              <a:rPr lang="de-CH" sz="1800" dirty="0" err="1"/>
              <a:t>lance</a:t>
            </a:r>
            <a:r>
              <a:rPr lang="de-CH" sz="1800" dirty="0"/>
              <a:t> le </a:t>
            </a:r>
            <a:r>
              <a:rPr lang="de-CH" sz="1800" dirty="0" err="1"/>
              <a:t>signale</a:t>
            </a:r>
            <a:r>
              <a:rPr lang="de-CH" sz="1800" dirty="0"/>
              <a:t> sonore </a:t>
            </a:r>
            <a:r>
              <a:rPr lang="de-CH" sz="1800" dirty="0" err="1"/>
              <a:t>après</a:t>
            </a:r>
            <a:r>
              <a:rPr lang="de-CH" sz="1800" dirty="0"/>
              <a:t> 50 sec.</a:t>
            </a:r>
            <a:endParaRPr lang="de-CH" sz="1800" dirty="0"/>
          </a:p>
          <a:p>
            <a:pPr marL="0" indent="0">
              <a:spcBef>
                <a:spcPts val="0"/>
              </a:spcBef>
              <a:buNone/>
              <a:tabLst>
                <a:tab pos="2327275" algn="l"/>
              </a:tabLst>
            </a:pPr>
            <a:r>
              <a:rPr lang="de-CH" sz="1800" dirty="0"/>
              <a:t>	- </a:t>
            </a:r>
            <a:r>
              <a:rPr lang="de-CH" sz="1800" dirty="0" err="1"/>
              <a:t>enlève</a:t>
            </a:r>
            <a:r>
              <a:rPr lang="de-CH" sz="1800" dirty="0"/>
              <a:t> le </a:t>
            </a:r>
            <a:r>
              <a:rPr lang="de-CH" sz="1800" dirty="0" err="1"/>
              <a:t>carton</a:t>
            </a:r>
            <a:r>
              <a:rPr lang="de-CH" sz="1800" dirty="0"/>
              <a:t> </a:t>
            </a:r>
            <a:r>
              <a:rPr lang="de-CH" sz="1800" dirty="0" err="1"/>
              <a:t>vert</a:t>
            </a:r>
            <a:endParaRPr lang="de-CH" sz="1800" dirty="0"/>
          </a:p>
          <a:p>
            <a:pPr>
              <a:spcBef>
                <a:spcPts val="0"/>
              </a:spcBef>
              <a:buFont typeface="Wingdings" panose="05000000000000000000" pitchFamily="2" charset="2"/>
              <a:buChar char="Ø"/>
              <a:tabLst>
                <a:tab pos="2327275" algn="l"/>
              </a:tabLst>
            </a:pPr>
            <a:r>
              <a:rPr lang="de-CH" sz="1800" dirty="0" err="1"/>
              <a:t>Arbitres</a:t>
            </a:r>
            <a:r>
              <a:rPr lang="de-CH" sz="1800" dirty="0"/>
              <a:t>	- </a:t>
            </a:r>
            <a:r>
              <a:rPr lang="de-CH" sz="1800" dirty="0" err="1"/>
              <a:t>poursuivent</a:t>
            </a:r>
            <a:r>
              <a:rPr lang="de-CH" sz="1800" dirty="0"/>
              <a:t> le </a:t>
            </a:r>
            <a:r>
              <a:rPr lang="de-CH" sz="1800" dirty="0" err="1"/>
              <a:t>match</a:t>
            </a:r>
            <a:r>
              <a:rPr lang="de-CH" sz="1800" dirty="0"/>
              <a:t> </a:t>
            </a:r>
            <a:r>
              <a:rPr lang="de-CH" sz="1800" dirty="0" err="1"/>
              <a:t>après</a:t>
            </a:r>
            <a:r>
              <a:rPr lang="de-CH" sz="1800" dirty="0"/>
              <a:t> 10 sec.</a:t>
            </a:r>
            <a:endParaRPr lang="de-CH" sz="1800" dirty="0"/>
          </a:p>
          <a:p>
            <a:pPr>
              <a:spcBef>
                <a:spcPts val="0"/>
              </a:spcBef>
              <a:buFont typeface="Wingdings" panose="05000000000000000000" pitchFamily="2" charset="2"/>
              <a:buChar char="Ø"/>
              <a:tabLst>
                <a:tab pos="2327275" algn="l"/>
              </a:tabLst>
            </a:pPr>
            <a:r>
              <a:rPr lang="de-CH" sz="1800" dirty="0" err="1"/>
              <a:t>Chronométreur</a:t>
            </a:r>
            <a:r>
              <a:rPr lang="de-CH" sz="1800" dirty="0"/>
              <a:t>	- </a:t>
            </a:r>
            <a:r>
              <a:rPr lang="de-CH" sz="1800" dirty="0" err="1"/>
              <a:t>relance</a:t>
            </a:r>
            <a:r>
              <a:rPr lang="de-CH" sz="1800" dirty="0"/>
              <a:t> le </a:t>
            </a:r>
            <a:r>
              <a:rPr lang="de-CH" sz="1800" dirty="0" err="1"/>
              <a:t>chronomètre</a:t>
            </a:r>
            <a:r>
              <a:rPr lang="de-CH" sz="1800" dirty="0"/>
              <a:t> du </a:t>
            </a:r>
            <a:r>
              <a:rPr lang="de-CH" sz="1800" dirty="0" err="1"/>
              <a:t>match</a:t>
            </a:r>
            <a:r>
              <a:rPr lang="de-CH" sz="1800" dirty="0"/>
              <a:t>.</a:t>
            </a:r>
            <a:endParaRPr lang="de-CH" sz="1800" dirty="0"/>
          </a:p>
          <a:p>
            <a:pPr marL="0" indent="0">
              <a:spcBef>
                <a:spcPts val="0"/>
              </a:spcBef>
              <a:buNone/>
              <a:tabLst>
                <a:tab pos="2327275" algn="l"/>
              </a:tabLst>
            </a:pPr>
            <a:endParaRPr lang="de-CH" sz="2000" dirty="0"/>
          </a:p>
        </p:txBody>
      </p:sp>
    </p:spTree>
    <p:extLst>
      <p:ext uri="{BB962C8B-B14F-4D97-AF65-F5344CB8AC3E}">
        <p14:creationId xmlns:p14="http://schemas.microsoft.com/office/powerpoint/2010/main" val="1611237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Droit</a:t>
            </a:r>
            <a:r>
              <a:rPr lang="de-CH" dirty="0"/>
              <a:t> de </a:t>
            </a:r>
            <a:r>
              <a:rPr lang="de-CH" dirty="0" err="1"/>
              <a:t>participation</a:t>
            </a:r>
            <a:endParaRPr lang="de-CH" dirty="0"/>
          </a:p>
        </p:txBody>
      </p:sp>
      <p:sp>
        <p:nvSpPr>
          <p:cNvPr id="3" name="Inhaltsplatzhalter 2"/>
          <p:cNvSpPr>
            <a:spLocks noGrp="1"/>
          </p:cNvSpPr>
          <p:nvPr>
            <p:ph idx="1"/>
          </p:nvPr>
        </p:nvSpPr>
        <p:spPr>
          <a:xfrm>
            <a:off x="1115616" y="1600200"/>
            <a:ext cx="7884696" cy="4637112"/>
          </a:xfrm>
        </p:spPr>
        <p:txBody>
          <a:bodyPr vert="horz" lIns="91440" tIns="45720" rIns="91440" bIns="45720" rtlCol="0">
            <a:normAutofit/>
          </a:bodyPr>
          <a:lstStyle/>
          <a:p>
            <a:pPr>
              <a:spcAft>
                <a:spcPts val="600"/>
              </a:spcAft>
              <a:buFont typeface="Wingdings" panose="05000000000000000000" pitchFamily="2" charset="2"/>
              <a:buChar char="Ø"/>
            </a:pPr>
            <a:r>
              <a:rPr lang="fr-CH" altLang="de-DE" sz="2000" dirty="0"/>
              <a:t>Un joueur ou officiel d’équipe a le </a:t>
            </a:r>
            <a:r>
              <a:rPr lang="fr-CH" altLang="de-DE" sz="2000" dirty="0">
                <a:solidFill>
                  <a:srgbClr val="C00000"/>
                </a:solidFill>
              </a:rPr>
              <a:t>droit de participer </a:t>
            </a:r>
            <a:r>
              <a:rPr lang="fr-CH" altLang="de-DE" sz="2000" dirty="0"/>
              <a:t>au match lorsqu’il est présent au moment du début du match et qu’il est inscrit sur la feuille de match. </a:t>
            </a:r>
          </a:p>
          <a:p>
            <a:pPr>
              <a:spcAft>
                <a:spcPts val="600"/>
              </a:spcAft>
              <a:buFont typeface="Wingdings" panose="05000000000000000000" pitchFamily="2" charset="2"/>
              <a:buChar char="Ø"/>
            </a:pPr>
            <a:r>
              <a:rPr lang="fr-CH" altLang="de-DE" sz="2000" dirty="0"/>
              <a:t>Si un joueur ou officiel d’équipe arrive après le début du match, le CR/S doit l’ajouter à la feuille de match et lui donne ainsi le droit de participer. </a:t>
            </a:r>
          </a:p>
          <a:p>
            <a:pPr>
              <a:spcAft>
                <a:spcPts val="600"/>
              </a:spcAft>
              <a:buFont typeface="Wingdings" panose="05000000000000000000" pitchFamily="2" charset="2"/>
              <a:buChar char="Ø"/>
            </a:pPr>
            <a:r>
              <a:rPr lang="fr-CH" altLang="de-DE" sz="2000" dirty="0"/>
              <a:t>Un joueur ayant le droit de participer peut pénétrer à tout moment sur la surface de jeu en passant par la zone de changement.</a:t>
            </a:r>
          </a:p>
          <a:p>
            <a:pPr>
              <a:spcAft>
                <a:spcPts val="600"/>
              </a:spcAft>
              <a:buFont typeface="Wingdings" panose="05000000000000000000" pitchFamily="2" charset="2"/>
              <a:buChar char="Ø"/>
            </a:pPr>
            <a:r>
              <a:rPr lang="fr-CH" altLang="de-DE" sz="2000" dirty="0"/>
              <a:t>Il incombe au responsable d’équipe de vérifier que seuls les joueurs ayant le droit de participer entrent sur la surface de jeu. Dans le cas contraire, il sera sanctionné pour comportement antisportif.</a:t>
            </a:r>
          </a:p>
        </p:txBody>
      </p:sp>
    </p:spTree>
    <p:extLst>
      <p:ext uri="{BB962C8B-B14F-4D97-AF65-F5344CB8AC3E}">
        <p14:creationId xmlns:p14="http://schemas.microsoft.com/office/powerpoint/2010/main" val="1286134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Officiels</a:t>
            </a:r>
            <a:r>
              <a:rPr lang="de-CH" dirty="0"/>
              <a:t> </a:t>
            </a:r>
            <a:r>
              <a:rPr lang="de-CH" dirty="0" err="1"/>
              <a:t>d’équipe</a:t>
            </a:r>
            <a:endParaRPr lang="de-CH" dirty="0"/>
          </a:p>
        </p:txBody>
      </p:sp>
      <p:sp>
        <p:nvSpPr>
          <p:cNvPr id="3" name="Inhaltsplatzhalter 2"/>
          <p:cNvSpPr>
            <a:spLocks noGrp="1"/>
          </p:cNvSpPr>
          <p:nvPr>
            <p:ph idx="1"/>
          </p:nvPr>
        </p:nvSpPr>
        <p:spPr>
          <a:xfrm>
            <a:off x="1115616" y="1600200"/>
            <a:ext cx="7920880" cy="4637112"/>
          </a:xfrm>
        </p:spPr>
        <p:txBody>
          <a:bodyPr vert="horz" lIns="91440" tIns="45720" rIns="91440" bIns="45720" rtlCol="0">
            <a:noAutofit/>
          </a:bodyPr>
          <a:lstStyle/>
          <a:p>
            <a:pPr>
              <a:spcBef>
                <a:spcPts val="0"/>
              </a:spcBef>
              <a:spcAft>
                <a:spcPts val="500"/>
              </a:spcAft>
              <a:buFont typeface="Wingdings" panose="05000000000000000000" pitchFamily="2" charset="2"/>
              <a:buChar char="Ø"/>
            </a:pPr>
            <a:r>
              <a:rPr lang="fr-CH" altLang="de-DE" sz="2000" dirty="0"/>
              <a:t>Une équipe peut compter 4 </a:t>
            </a:r>
            <a:r>
              <a:rPr lang="fr-CH" altLang="de-DE" sz="2000" dirty="0">
                <a:solidFill>
                  <a:srgbClr val="C00000"/>
                </a:solidFill>
              </a:rPr>
              <a:t>officiels </a:t>
            </a:r>
            <a:r>
              <a:rPr lang="fr-CH" altLang="de-DE" sz="2000" dirty="0"/>
              <a:t>au maximum. Ces officiels ne peuvent pas être remplacés durant le match. Un officiel doit figurer comme «responsable d’équipe». Lui seul a le droit de s’adresser au CR/S et éventuellement à l’AR. </a:t>
            </a:r>
          </a:p>
          <a:p>
            <a:pPr>
              <a:spcBef>
                <a:spcPts val="0"/>
              </a:spcBef>
              <a:spcAft>
                <a:spcPts val="500"/>
              </a:spcAft>
              <a:buFont typeface="Wingdings" panose="05000000000000000000" pitchFamily="2" charset="2"/>
              <a:buChar char="Ø"/>
            </a:pPr>
            <a:r>
              <a:rPr lang="fr-CH" altLang="de-DE" sz="2000" dirty="0"/>
              <a:t>Un officiel n’a pas le droit de pénétrer sur la surface de jeu durant le match. Une infraction à cette règle sera sanctionnée comme comportement antisportif. Dans ce cas, le match se poursuivra ensuite avec un coup franc pour l’équipe adverse. </a:t>
            </a:r>
          </a:p>
          <a:p>
            <a:pPr>
              <a:spcBef>
                <a:spcPts val="0"/>
              </a:spcBef>
              <a:spcAft>
                <a:spcPts val="500"/>
              </a:spcAft>
              <a:buFont typeface="Wingdings" panose="05000000000000000000" pitchFamily="2" charset="2"/>
              <a:buChar char="Ø"/>
            </a:pPr>
            <a:r>
              <a:rPr lang="fr-CH" altLang="de-DE" sz="2000" dirty="0"/>
              <a:t>Il incombe au responsable d’équipe qu’en dehors des officiels déclarés (4 au max.) et des joueurs ayant le droit de participer, personne ne se trouve dans la zone de changement dès le début du match.  Dans le cas contraire, le RE sera sanctionné de manière progressive.</a:t>
            </a:r>
          </a:p>
        </p:txBody>
      </p:sp>
    </p:spTree>
    <p:extLst>
      <p:ext uri="{BB962C8B-B14F-4D97-AF65-F5344CB8AC3E}">
        <p14:creationId xmlns:p14="http://schemas.microsoft.com/office/powerpoint/2010/main" val="389374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332656"/>
            <a:ext cx="6552728" cy="1143000"/>
          </a:xfrm>
        </p:spPr>
        <p:txBody>
          <a:bodyPr>
            <a:noAutofit/>
          </a:bodyPr>
          <a:lstStyle/>
          <a:p>
            <a:r>
              <a:rPr lang="de-CH" sz="3200" dirty="0" err="1" smtClean="0"/>
              <a:t>Nouveautés</a:t>
            </a:r>
            <a:r>
              <a:rPr lang="de-CH" sz="3200" dirty="0" smtClean="0"/>
              <a:t> </a:t>
            </a:r>
            <a:r>
              <a:rPr lang="de-CH" sz="3200" dirty="0" err="1" smtClean="0"/>
              <a:t>saison</a:t>
            </a:r>
            <a:r>
              <a:rPr lang="de-CH" sz="3200" dirty="0" smtClean="0"/>
              <a:t> </a:t>
            </a:r>
            <a:r>
              <a:rPr lang="de-CH" sz="3200" dirty="0"/>
              <a:t>2018/19</a:t>
            </a:r>
          </a:p>
        </p:txBody>
      </p:sp>
      <p:sp>
        <p:nvSpPr>
          <p:cNvPr id="4" name="Inhaltsplatzhalter 3"/>
          <p:cNvSpPr>
            <a:spLocks noGrp="1"/>
          </p:cNvSpPr>
          <p:nvPr>
            <p:ph idx="1"/>
          </p:nvPr>
        </p:nvSpPr>
        <p:spPr>
          <a:xfrm>
            <a:off x="683568" y="1389470"/>
            <a:ext cx="7740680" cy="4349079"/>
          </a:xfrm>
        </p:spPr>
        <p:txBody>
          <a:bodyPr>
            <a:normAutofit fontScale="40000" lnSpcReduction="20000"/>
          </a:bodyPr>
          <a:lstStyle/>
          <a:p>
            <a:pPr marL="683304" indent="-457200">
              <a:lnSpc>
                <a:spcPct val="150000"/>
              </a:lnSpc>
              <a:buClr>
                <a:srgbClr val="FF0000"/>
              </a:buClr>
              <a:buSzPct val="120000"/>
              <a:buFont typeface="Wingdings" panose="05000000000000000000" pitchFamily="2" charset="2"/>
              <a:buChar char="Ø"/>
            </a:pPr>
            <a:r>
              <a:rPr lang="de-CH" sz="4500" dirty="0" smtClean="0"/>
              <a:t>Liveticker </a:t>
            </a:r>
            <a:r>
              <a:rPr lang="de-CH" sz="4500" dirty="0" err="1" smtClean="0"/>
              <a:t>obligatoire</a:t>
            </a:r>
            <a:r>
              <a:rPr lang="de-CH" sz="4500" dirty="0" smtClean="0"/>
              <a:t> </a:t>
            </a:r>
            <a:r>
              <a:rPr lang="de-CH" sz="4500" dirty="0" err="1" smtClean="0"/>
              <a:t>lors</a:t>
            </a:r>
            <a:r>
              <a:rPr lang="de-CH" sz="4500" dirty="0" smtClean="0"/>
              <a:t> de </a:t>
            </a:r>
            <a:r>
              <a:rPr lang="de-CH" sz="4500" dirty="0" err="1" smtClean="0"/>
              <a:t>matchs</a:t>
            </a:r>
            <a:r>
              <a:rPr lang="de-CH" sz="4500" dirty="0" smtClean="0"/>
              <a:t> de 2e </a:t>
            </a:r>
            <a:r>
              <a:rPr lang="de-CH" sz="4500" dirty="0" err="1" smtClean="0"/>
              <a:t>ligue</a:t>
            </a:r>
            <a:r>
              <a:rPr lang="de-CH" sz="4500" dirty="0" smtClean="0"/>
              <a:t> Hommes.</a:t>
            </a:r>
            <a:endParaRPr lang="de-CH" sz="4500" dirty="0"/>
          </a:p>
          <a:p>
            <a:pPr marL="683304" indent="-457200">
              <a:lnSpc>
                <a:spcPct val="150000"/>
              </a:lnSpc>
              <a:buClr>
                <a:srgbClr val="FF0000"/>
              </a:buClr>
              <a:buSzPct val="120000"/>
              <a:buFont typeface="Wingdings" panose="05000000000000000000" pitchFamily="2" charset="2"/>
              <a:buChar char="Ø"/>
            </a:pPr>
            <a:r>
              <a:rPr lang="de-CH" sz="4500" dirty="0" smtClean="0"/>
              <a:t>2e </a:t>
            </a:r>
            <a:r>
              <a:rPr lang="de-CH" sz="4500" dirty="0" err="1" smtClean="0"/>
              <a:t>ligue</a:t>
            </a:r>
            <a:r>
              <a:rPr lang="de-CH" sz="4500" dirty="0" smtClean="0"/>
              <a:t> Hommes = au </a:t>
            </a:r>
            <a:r>
              <a:rPr lang="de-CH" sz="4500" dirty="0" err="1" smtClean="0"/>
              <a:t>moins</a:t>
            </a:r>
            <a:r>
              <a:rPr lang="de-CH" sz="4500" dirty="0" smtClean="0"/>
              <a:t> </a:t>
            </a:r>
            <a:r>
              <a:rPr lang="de-CH" sz="4500" dirty="0"/>
              <a:t>1 </a:t>
            </a:r>
            <a:r>
              <a:rPr lang="de-CH" sz="4500" dirty="0" smtClean="0"/>
              <a:t>CR-LT </a:t>
            </a:r>
            <a:r>
              <a:rPr lang="de-CH" sz="4500" dirty="0" err="1" smtClean="0"/>
              <a:t>formé</a:t>
            </a:r>
            <a:r>
              <a:rPr lang="de-CH" sz="4500" dirty="0" smtClean="0"/>
              <a:t> par </a:t>
            </a:r>
            <a:r>
              <a:rPr lang="de-CH" sz="4500" dirty="0" err="1" smtClean="0"/>
              <a:t>club</a:t>
            </a:r>
            <a:r>
              <a:rPr lang="de-CH" sz="4500" dirty="0"/>
              <a:t>	</a:t>
            </a:r>
          </a:p>
          <a:p>
            <a:pPr marL="683304" indent="-457200">
              <a:lnSpc>
                <a:spcPct val="150000"/>
              </a:lnSpc>
              <a:buClr>
                <a:srgbClr val="FF0000"/>
              </a:buClr>
              <a:buSzPct val="120000"/>
              <a:buFont typeface="Wingdings" panose="05000000000000000000" pitchFamily="2" charset="2"/>
              <a:buChar char="Ø"/>
            </a:pPr>
            <a:r>
              <a:rPr lang="de-CH" sz="4500" dirty="0" smtClean="0"/>
              <a:t>Le</a:t>
            </a:r>
            <a:r>
              <a:rPr lang="de-CH" sz="4500" dirty="0" smtClean="0"/>
              <a:t> </a:t>
            </a:r>
            <a:r>
              <a:rPr lang="de-CH" sz="4500" b="1" dirty="0" smtClean="0"/>
              <a:t>CR/S </a:t>
            </a:r>
            <a:r>
              <a:rPr lang="de-CH" sz="4500" dirty="0" err="1" smtClean="0"/>
              <a:t>doit</a:t>
            </a:r>
            <a:r>
              <a:rPr lang="de-CH" sz="4500" dirty="0" smtClean="0"/>
              <a:t> </a:t>
            </a:r>
            <a:r>
              <a:rPr lang="de-CH" sz="4500" dirty="0" err="1" smtClean="0"/>
              <a:t>être</a:t>
            </a:r>
            <a:r>
              <a:rPr lang="de-CH" sz="4500" dirty="0" smtClean="0"/>
              <a:t> </a:t>
            </a:r>
            <a:r>
              <a:rPr lang="de-CH" sz="4500" dirty="0" err="1" smtClean="0"/>
              <a:t>un</a:t>
            </a:r>
            <a:r>
              <a:rPr lang="de-CH" sz="4500" dirty="0" smtClean="0"/>
              <a:t> </a:t>
            </a:r>
            <a:r>
              <a:rPr lang="de-CH" sz="4500" b="1" dirty="0" smtClean="0"/>
              <a:t>CR-LT </a:t>
            </a:r>
            <a:r>
              <a:rPr lang="de-CH" sz="4500" b="1" dirty="0" err="1" smtClean="0"/>
              <a:t>qualifié</a:t>
            </a:r>
            <a:endParaRPr lang="de-CH" sz="4500" b="1" dirty="0"/>
          </a:p>
          <a:p>
            <a:pPr marL="683304" indent="-457200">
              <a:lnSpc>
                <a:spcPct val="150000"/>
              </a:lnSpc>
              <a:buClr>
                <a:srgbClr val="FF0000"/>
              </a:buClr>
              <a:buSzPct val="120000"/>
              <a:buFont typeface="Wingdings" panose="05000000000000000000" pitchFamily="2" charset="2"/>
              <a:buChar char="Ø"/>
            </a:pPr>
            <a:r>
              <a:rPr lang="de-CH" sz="4500" dirty="0" err="1" smtClean="0"/>
              <a:t>L’utilisateur</a:t>
            </a:r>
            <a:r>
              <a:rPr lang="de-CH" sz="4500" dirty="0" smtClean="0"/>
              <a:t> du </a:t>
            </a:r>
            <a:r>
              <a:rPr lang="de-CH" sz="4500" b="1" dirty="0" smtClean="0"/>
              <a:t>Liveticker </a:t>
            </a:r>
            <a:r>
              <a:rPr lang="de-CH" sz="4500" dirty="0" err="1" smtClean="0"/>
              <a:t>est</a:t>
            </a:r>
            <a:r>
              <a:rPr lang="de-CH" sz="4500" b="1" dirty="0" smtClean="0"/>
              <a:t> le </a:t>
            </a:r>
            <a:r>
              <a:rPr lang="de-CH" sz="4500" b="1" dirty="0" err="1" smtClean="0"/>
              <a:t>secrétaire</a:t>
            </a:r>
            <a:r>
              <a:rPr lang="de-CH" sz="4500" b="1" dirty="0" smtClean="0"/>
              <a:t> </a:t>
            </a:r>
            <a:r>
              <a:rPr lang="de-CH" sz="4500" b="1" dirty="0" err="1" smtClean="0"/>
              <a:t>officiel</a:t>
            </a:r>
            <a:r>
              <a:rPr lang="de-CH" sz="4500" b="1" dirty="0" smtClean="0"/>
              <a:t>.</a:t>
            </a:r>
            <a:endParaRPr lang="de-CH" sz="4500" b="1" dirty="0"/>
          </a:p>
          <a:p>
            <a:pPr marL="683304" indent="-457200">
              <a:lnSpc>
                <a:spcPct val="150000"/>
              </a:lnSpc>
              <a:buClr>
                <a:srgbClr val="FF0000"/>
              </a:buClr>
              <a:buSzPct val="120000"/>
              <a:buFont typeface="Wingdings" panose="05000000000000000000" pitchFamily="2" charset="2"/>
              <a:buChar char="Ø"/>
            </a:pPr>
            <a:r>
              <a:rPr lang="fr-CH" sz="4500" b="1" dirty="0"/>
              <a:t>L’utilisation du logiciel </a:t>
            </a:r>
            <a:r>
              <a:rPr lang="fr-CH" sz="4500" b="1" dirty="0" err="1" smtClean="0"/>
              <a:t>Liveticker</a:t>
            </a:r>
            <a:r>
              <a:rPr lang="fr-CH" sz="4500" b="1" dirty="0" smtClean="0"/>
              <a:t> </a:t>
            </a:r>
            <a:r>
              <a:rPr lang="fr-CH" sz="4500" b="1" dirty="0"/>
              <a:t>n’est autorisée qu’aux LT-CR ayant suivi la formation officielle, quel que soit le match.</a:t>
            </a:r>
          </a:p>
          <a:p>
            <a:pPr marL="0" indent="0">
              <a:lnSpc>
                <a:spcPct val="150000"/>
              </a:lnSpc>
              <a:buClr>
                <a:srgbClr val="FF0000"/>
              </a:buClr>
              <a:buSzPct val="120000"/>
              <a:buNone/>
            </a:pPr>
            <a:endParaRPr lang="de-CH" sz="4500" b="1" dirty="0"/>
          </a:p>
          <a:p>
            <a:pPr marL="683304" indent="-457200">
              <a:lnSpc>
                <a:spcPct val="150000"/>
              </a:lnSpc>
              <a:buClr>
                <a:srgbClr val="FF0000"/>
              </a:buClr>
              <a:buSzPct val="120000"/>
              <a:buFont typeface="Wingdings" panose="05000000000000000000" pitchFamily="2" charset="2"/>
              <a:buChar char="Ø"/>
            </a:pPr>
            <a:r>
              <a:rPr lang="de-CH" sz="4500" b="1" dirty="0" smtClean="0"/>
              <a:t>La </a:t>
            </a:r>
            <a:r>
              <a:rPr lang="de-CH" sz="4500" b="1" dirty="0" err="1" smtClean="0"/>
              <a:t>personne</a:t>
            </a:r>
            <a:r>
              <a:rPr lang="de-CH" sz="4500" b="1" dirty="0" smtClean="0"/>
              <a:t> de </a:t>
            </a:r>
            <a:r>
              <a:rPr lang="de-CH" sz="4500" b="1" dirty="0" err="1" smtClean="0"/>
              <a:t>contact</a:t>
            </a:r>
            <a:r>
              <a:rPr lang="de-CH" sz="4500" b="1" dirty="0" smtClean="0"/>
              <a:t> / CR </a:t>
            </a:r>
            <a:r>
              <a:rPr lang="de-CH" sz="4500" b="1" dirty="0" err="1" smtClean="0"/>
              <a:t>est</a:t>
            </a:r>
            <a:r>
              <a:rPr lang="de-CH" sz="4500" b="1" dirty="0" smtClean="0"/>
              <a:t> responsable de la </a:t>
            </a:r>
            <a:r>
              <a:rPr lang="de-CH" sz="4500" b="1" dirty="0" err="1" smtClean="0"/>
              <a:t>formation</a:t>
            </a:r>
            <a:r>
              <a:rPr lang="de-CH" sz="4500" b="1" dirty="0" smtClean="0"/>
              <a:t> de </a:t>
            </a:r>
            <a:r>
              <a:rPr lang="de-CH" sz="4500" b="1" dirty="0" err="1" smtClean="0"/>
              <a:t>base</a:t>
            </a:r>
            <a:r>
              <a:rPr lang="de-CH" sz="4500" b="1" dirty="0" smtClean="0"/>
              <a:t> des </a:t>
            </a:r>
            <a:r>
              <a:rPr lang="de-CH" sz="4500" b="1" dirty="0" err="1" smtClean="0"/>
              <a:t>chronométreurs</a:t>
            </a:r>
            <a:r>
              <a:rPr lang="de-CH" sz="4500" b="1" dirty="0" smtClean="0"/>
              <a:t> au sein de </a:t>
            </a:r>
            <a:r>
              <a:rPr lang="de-CH" sz="4500" b="1" dirty="0" err="1" smtClean="0"/>
              <a:t>son</a:t>
            </a:r>
            <a:r>
              <a:rPr lang="de-CH" sz="4500" b="1" dirty="0" smtClean="0"/>
              <a:t> </a:t>
            </a:r>
            <a:r>
              <a:rPr lang="de-CH" sz="4500" b="1" dirty="0" err="1" smtClean="0"/>
              <a:t>club</a:t>
            </a:r>
            <a:r>
              <a:rPr lang="de-CH" sz="4500" b="1" dirty="0" smtClean="0"/>
              <a:t>.</a:t>
            </a:r>
            <a:endParaRPr lang="de-CH" dirty="0"/>
          </a:p>
        </p:txBody>
      </p:sp>
    </p:spTree>
    <p:extLst>
      <p:ext uri="{BB962C8B-B14F-4D97-AF65-F5344CB8AC3E}">
        <p14:creationId xmlns:p14="http://schemas.microsoft.com/office/powerpoint/2010/main" val="92335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Formation CR</a:t>
            </a:r>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sz="1800" dirty="0" err="1"/>
              <a:t>Deux</a:t>
            </a:r>
            <a:r>
              <a:rPr lang="de-CH" sz="1800" dirty="0"/>
              <a:t> </a:t>
            </a:r>
            <a:r>
              <a:rPr lang="de-CH" sz="1800" dirty="0" err="1" smtClean="0"/>
              <a:t>niveaux</a:t>
            </a:r>
            <a:r>
              <a:rPr lang="de-CH" sz="1800" dirty="0" smtClean="0"/>
              <a:t> de </a:t>
            </a:r>
            <a:r>
              <a:rPr lang="de-CH" sz="1800" dirty="0" err="1" smtClean="0"/>
              <a:t>formation</a:t>
            </a:r>
            <a:r>
              <a:rPr lang="de-CH" sz="1800" dirty="0" smtClean="0"/>
              <a:t>:</a:t>
            </a:r>
            <a:endParaRPr lang="de-CH" sz="1800" dirty="0"/>
          </a:p>
          <a:p>
            <a:pPr marL="0" indent="0">
              <a:lnSpc>
                <a:spcPct val="114000"/>
              </a:lnSpc>
              <a:buNone/>
            </a:pPr>
            <a:r>
              <a:rPr lang="de-CH" sz="1800" b="1" dirty="0"/>
              <a:t>Cours de </a:t>
            </a:r>
            <a:r>
              <a:rPr lang="de-CH" sz="1800" b="1" dirty="0" err="1"/>
              <a:t>base</a:t>
            </a:r>
            <a:r>
              <a:rPr lang="de-CH" sz="1800" b="1" dirty="0"/>
              <a:t> </a:t>
            </a:r>
            <a:r>
              <a:rPr lang="de-CH" sz="1800" b="1" dirty="0" err="1"/>
              <a:t>chronométreur</a:t>
            </a:r>
            <a:r>
              <a:rPr lang="de-CH" sz="1800" b="1" dirty="0"/>
              <a:t> / </a:t>
            </a:r>
            <a:r>
              <a:rPr lang="de-CH" sz="1800" b="1" dirty="0" err="1"/>
              <a:t>secrétaire</a:t>
            </a:r>
            <a:endParaRPr lang="de-CH" sz="1800" b="1" dirty="0"/>
          </a:p>
          <a:p>
            <a:pPr>
              <a:lnSpc>
                <a:spcPct val="114000"/>
              </a:lnSpc>
              <a:buFont typeface="Wingdings" panose="05000000000000000000" pitchFamily="2" charset="2"/>
              <a:buChar char="Ø"/>
            </a:pPr>
            <a:r>
              <a:rPr lang="de-CH" sz="1800" dirty="0"/>
              <a:t>Dans </a:t>
            </a:r>
            <a:r>
              <a:rPr lang="de-CH" sz="1800" dirty="0" err="1"/>
              <a:t>toutes</a:t>
            </a:r>
            <a:r>
              <a:rPr lang="de-CH" sz="1800" dirty="0"/>
              <a:t> les </a:t>
            </a:r>
            <a:r>
              <a:rPr lang="de-CH" sz="1800" dirty="0" err="1"/>
              <a:t>ligues</a:t>
            </a:r>
            <a:r>
              <a:rPr lang="de-CH" sz="1800" dirty="0"/>
              <a:t> </a:t>
            </a:r>
            <a:r>
              <a:rPr lang="de-CH" sz="1800" dirty="0" err="1"/>
              <a:t>sans</a:t>
            </a:r>
            <a:r>
              <a:rPr lang="de-CH" sz="1800" dirty="0"/>
              <a:t> </a:t>
            </a:r>
            <a:r>
              <a:rPr lang="de-CH" sz="1800" dirty="0" err="1"/>
              <a:t>obligation</a:t>
            </a:r>
            <a:r>
              <a:rPr lang="de-CH" sz="1800" dirty="0"/>
              <a:t> </a:t>
            </a:r>
            <a:r>
              <a:rPr lang="de-CH" sz="1800" dirty="0" err="1"/>
              <a:t>d’utiliser</a:t>
            </a:r>
            <a:r>
              <a:rPr lang="de-CH" sz="1800" dirty="0"/>
              <a:t> le </a:t>
            </a:r>
            <a:r>
              <a:rPr lang="de-CH" sz="1800" dirty="0" err="1"/>
              <a:t>liveticker</a:t>
            </a:r>
            <a:r>
              <a:rPr lang="de-CH" sz="1800" dirty="0"/>
              <a:t>, </a:t>
            </a:r>
            <a:r>
              <a:rPr lang="de-CH" sz="1800" dirty="0" err="1"/>
              <a:t>il</a:t>
            </a:r>
            <a:r>
              <a:rPr lang="de-CH" sz="1800" dirty="0"/>
              <a:t> </a:t>
            </a:r>
            <a:r>
              <a:rPr lang="de-CH" sz="1800" dirty="0" err="1"/>
              <a:t>incombe</a:t>
            </a:r>
            <a:r>
              <a:rPr lang="de-CH" sz="1800" dirty="0"/>
              <a:t> au responsable CR-S du </a:t>
            </a:r>
            <a:r>
              <a:rPr lang="de-CH" sz="1800" dirty="0" err="1"/>
              <a:t>club</a:t>
            </a:r>
            <a:r>
              <a:rPr lang="de-CH" sz="1800" dirty="0"/>
              <a:t> de </a:t>
            </a:r>
            <a:r>
              <a:rPr lang="de-CH" sz="1800" dirty="0" err="1"/>
              <a:t>veiller</a:t>
            </a:r>
            <a:r>
              <a:rPr lang="de-CH" sz="1800" dirty="0"/>
              <a:t> à </a:t>
            </a:r>
            <a:r>
              <a:rPr lang="de-CH" sz="1800" dirty="0" err="1"/>
              <a:t>ce</a:t>
            </a:r>
            <a:r>
              <a:rPr lang="de-CH" sz="1800" dirty="0"/>
              <a:t> </a:t>
            </a:r>
            <a:r>
              <a:rPr lang="de-CH" sz="1800" dirty="0" err="1"/>
              <a:t>que</a:t>
            </a:r>
            <a:r>
              <a:rPr lang="de-CH" sz="1800" dirty="0"/>
              <a:t> 2 </a:t>
            </a:r>
            <a:r>
              <a:rPr lang="de-CH" sz="1800" dirty="0" err="1"/>
              <a:t>personnes</a:t>
            </a:r>
            <a:r>
              <a:rPr lang="de-CH" sz="1800" dirty="0"/>
              <a:t> </a:t>
            </a:r>
            <a:r>
              <a:rPr lang="de-CH" sz="1800" u="sng" dirty="0" err="1"/>
              <a:t>formés</a:t>
            </a:r>
            <a:r>
              <a:rPr lang="de-CH" sz="1800" u="sng" dirty="0"/>
              <a:t> à </a:t>
            </a:r>
            <a:r>
              <a:rPr lang="de-CH" sz="1800" u="sng" dirty="0" err="1"/>
              <a:t>l’interne</a:t>
            </a:r>
            <a:r>
              <a:rPr lang="de-CH" sz="1800" dirty="0"/>
              <a:t> </a:t>
            </a:r>
            <a:r>
              <a:rPr lang="de-CH" sz="1800" dirty="0" err="1"/>
              <a:t>remplissent</a:t>
            </a:r>
            <a:r>
              <a:rPr lang="de-CH" sz="1800" dirty="0"/>
              <a:t> </a:t>
            </a:r>
            <a:r>
              <a:rPr lang="de-CH" sz="1800" dirty="0" err="1"/>
              <a:t>correctement</a:t>
            </a:r>
            <a:r>
              <a:rPr lang="de-CH" sz="1800" dirty="0"/>
              <a:t> les </a:t>
            </a:r>
            <a:r>
              <a:rPr lang="de-CH" sz="1800" dirty="0" err="1"/>
              <a:t>tâches</a:t>
            </a:r>
            <a:r>
              <a:rPr lang="de-CH" sz="1800" dirty="0"/>
              <a:t> de CR-S par </a:t>
            </a:r>
            <a:r>
              <a:rPr lang="de-CH" sz="1800" dirty="0" err="1"/>
              <a:t>match</a:t>
            </a:r>
            <a:r>
              <a:rPr lang="de-CH" sz="1800" dirty="0"/>
              <a:t>.</a:t>
            </a:r>
            <a:endParaRPr lang="de-CH" sz="1800" dirty="0"/>
          </a:p>
          <a:p>
            <a:pPr marL="0" indent="0">
              <a:lnSpc>
                <a:spcPct val="114000"/>
              </a:lnSpc>
              <a:buNone/>
            </a:pPr>
            <a:endParaRPr lang="de-CH" sz="1800" b="1" dirty="0"/>
          </a:p>
          <a:p>
            <a:pPr marL="0" indent="0">
              <a:lnSpc>
                <a:spcPct val="114000"/>
              </a:lnSpc>
              <a:buNone/>
            </a:pPr>
            <a:r>
              <a:rPr lang="de-CH" sz="1800" b="1" dirty="0"/>
              <a:t>Cours Liveticker-CR</a:t>
            </a:r>
          </a:p>
          <a:p>
            <a:pPr>
              <a:lnSpc>
                <a:spcPct val="114000"/>
              </a:lnSpc>
              <a:buFont typeface="Wingdings" panose="05000000000000000000" pitchFamily="2" charset="2"/>
              <a:buChar char="Ø"/>
            </a:pPr>
            <a:r>
              <a:rPr lang="de-CH" sz="1800" dirty="0"/>
              <a:t>Matchs SHL et SPL = 2 LT-CR </a:t>
            </a:r>
            <a:r>
              <a:rPr lang="de-CH" sz="1800" dirty="0" err="1" smtClean="0"/>
              <a:t>formés</a:t>
            </a:r>
            <a:endParaRPr lang="de-CH" sz="1800" dirty="0"/>
          </a:p>
          <a:p>
            <a:pPr>
              <a:lnSpc>
                <a:spcPct val="114000"/>
              </a:lnSpc>
              <a:buFont typeface="Wingdings" panose="05000000000000000000" pitchFamily="2" charset="2"/>
              <a:buChar char="Ø"/>
            </a:pPr>
            <a:r>
              <a:rPr lang="de-CH" sz="1800" dirty="0"/>
              <a:t>1ère </a:t>
            </a:r>
            <a:r>
              <a:rPr lang="de-CH" sz="1800" dirty="0" err="1"/>
              <a:t>ligue</a:t>
            </a:r>
            <a:r>
              <a:rPr lang="de-CH" sz="1800" dirty="0"/>
              <a:t> Hommes, </a:t>
            </a:r>
            <a:r>
              <a:rPr lang="de-CH" sz="1800" dirty="0" err="1"/>
              <a:t>Dames</a:t>
            </a:r>
            <a:r>
              <a:rPr lang="de-CH" sz="1800" dirty="0"/>
              <a:t> et </a:t>
            </a:r>
            <a:r>
              <a:rPr lang="de-CH" sz="1800" dirty="0" err="1"/>
              <a:t>toutes</a:t>
            </a:r>
            <a:r>
              <a:rPr lang="de-CH" sz="1800" dirty="0"/>
              <a:t> les </a:t>
            </a:r>
            <a:r>
              <a:rPr lang="de-CH" sz="1800" dirty="0" err="1"/>
              <a:t>catégories</a:t>
            </a:r>
            <a:r>
              <a:rPr lang="de-CH" sz="1800" dirty="0"/>
              <a:t> </a:t>
            </a:r>
            <a:r>
              <a:rPr lang="de-CH" sz="1800" dirty="0" err="1"/>
              <a:t>juniors</a:t>
            </a:r>
            <a:r>
              <a:rPr lang="de-CH" sz="1800" dirty="0"/>
              <a:t> Elite </a:t>
            </a:r>
            <a:br>
              <a:rPr lang="de-CH" sz="1800" dirty="0"/>
            </a:br>
            <a:r>
              <a:rPr lang="de-CH" sz="1800" dirty="0"/>
              <a:t>= </a:t>
            </a:r>
            <a:r>
              <a:rPr lang="de-CH" sz="1800" dirty="0"/>
              <a:t>1 </a:t>
            </a:r>
            <a:r>
              <a:rPr lang="de-CH" sz="1800" dirty="0"/>
              <a:t>LT-CR </a:t>
            </a:r>
            <a:r>
              <a:rPr lang="de-CH" sz="1800" dirty="0" err="1"/>
              <a:t>formé</a:t>
            </a:r>
            <a:endParaRPr lang="de-CH" sz="1800" dirty="0"/>
          </a:p>
          <a:p>
            <a:pPr>
              <a:lnSpc>
                <a:spcPct val="114000"/>
              </a:lnSpc>
              <a:buFont typeface="Wingdings" panose="05000000000000000000" pitchFamily="2" charset="2"/>
              <a:buChar char="Ø"/>
            </a:pPr>
            <a:r>
              <a:rPr lang="de-CH" sz="1800" dirty="0"/>
              <a:t>2e </a:t>
            </a:r>
            <a:r>
              <a:rPr lang="de-CH" sz="1800" dirty="0" err="1"/>
              <a:t>ligue</a:t>
            </a:r>
            <a:r>
              <a:rPr lang="de-CH" sz="1800" dirty="0"/>
              <a:t> Hommes </a:t>
            </a:r>
            <a:r>
              <a:rPr lang="de-CH" sz="1800" dirty="0"/>
              <a:t>= 1 </a:t>
            </a:r>
            <a:r>
              <a:rPr lang="de-CH" sz="1800" dirty="0"/>
              <a:t>LT-CR </a:t>
            </a:r>
            <a:r>
              <a:rPr lang="de-CH" sz="1800" dirty="0" err="1"/>
              <a:t>formé</a:t>
            </a:r>
            <a:r>
              <a:rPr lang="de-CH" sz="1800" dirty="0"/>
              <a:t> </a:t>
            </a:r>
            <a:endParaRPr lang="de-CH" sz="1800" dirty="0"/>
          </a:p>
          <a:p>
            <a:pPr marL="0" indent="0">
              <a:buNone/>
            </a:pPr>
            <a:endParaRPr lang="de-CH" sz="1600" dirty="0">
              <a:highlight>
                <a:srgbClr val="FFFF00"/>
              </a:highlight>
            </a:endParaRPr>
          </a:p>
          <a:p>
            <a:pPr marL="0" indent="0">
              <a:buNone/>
            </a:pPr>
            <a:r>
              <a:rPr lang="de-CH" sz="1800" b="1" dirty="0" err="1">
                <a:solidFill>
                  <a:schemeClr val="bg1"/>
                </a:solidFill>
              </a:rPr>
              <a:t>L’utilisation</a:t>
            </a:r>
            <a:r>
              <a:rPr lang="de-CH" sz="1800" b="1" dirty="0">
                <a:solidFill>
                  <a:schemeClr val="bg1"/>
                </a:solidFill>
              </a:rPr>
              <a:t> du </a:t>
            </a:r>
            <a:r>
              <a:rPr lang="de-CH" sz="1800" b="1" dirty="0" err="1">
                <a:solidFill>
                  <a:schemeClr val="bg1"/>
                </a:solidFill>
              </a:rPr>
              <a:t>logiciel</a:t>
            </a:r>
            <a:r>
              <a:rPr lang="de-CH" sz="1800" b="1" dirty="0">
                <a:solidFill>
                  <a:schemeClr val="bg1"/>
                </a:solidFill>
              </a:rPr>
              <a:t> </a:t>
            </a:r>
            <a:r>
              <a:rPr lang="de-CH" sz="1800" b="1" dirty="0" smtClean="0">
                <a:solidFill>
                  <a:schemeClr val="bg1"/>
                </a:solidFill>
              </a:rPr>
              <a:t>Liveticker </a:t>
            </a:r>
            <a:r>
              <a:rPr lang="de-CH" sz="1800" b="1" dirty="0" err="1">
                <a:solidFill>
                  <a:schemeClr val="bg1"/>
                </a:solidFill>
              </a:rPr>
              <a:t>n’est</a:t>
            </a:r>
            <a:r>
              <a:rPr lang="de-CH" sz="1800" b="1" dirty="0">
                <a:solidFill>
                  <a:schemeClr val="bg1"/>
                </a:solidFill>
              </a:rPr>
              <a:t> </a:t>
            </a:r>
            <a:r>
              <a:rPr lang="de-CH" sz="1800" b="1" dirty="0" err="1">
                <a:solidFill>
                  <a:schemeClr val="bg1"/>
                </a:solidFill>
              </a:rPr>
              <a:t>autorisée</a:t>
            </a:r>
            <a:r>
              <a:rPr lang="de-CH" sz="1800" b="1" dirty="0">
                <a:solidFill>
                  <a:schemeClr val="bg1"/>
                </a:solidFill>
              </a:rPr>
              <a:t> </a:t>
            </a:r>
            <a:r>
              <a:rPr lang="de-CH" sz="1800" b="1" dirty="0" err="1">
                <a:solidFill>
                  <a:schemeClr val="bg1"/>
                </a:solidFill>
              </a:rPr>
              <a:t>qu’aux</a:t>
            </a:r>
            <a:r>
              <a:rPr lang="de-CH" sz="1800" b="1" dirty="0">
                <a:solidFill>
                  <a:schemeClr val="bg1"/>
                </a:solidFill>
              </a:rPr>
              <a:t> LT-CR </a:t>
            </a:r>
            <a:r>
              <a:rPr lang="de-CH" sz="1800" b="1" dirty="0" err="1">
                <a:solidFill>
                  <a:schemeClr val="bg1"/>
                </a:solidFill>
              </a:rPr>
              <a:t>ayant</a:t>
            </a:r>
            <a:r>
              <a:rPr lang="de-CH" sz="1800" b="1" dirty="0">
                <a:solidFill>
                  <a:schemeClr val="bg1"/>
                </a:solidFill>
              </a:rPr>
              <a:t> </a:t>
            </a:r>
            <a:r>
              <a:rPr lang="de-CH" sz="1800" b="1" dirty="0" err="1">
                <a:solidFill>
                  <a:schemeClr val="bg1"/>
                </a:solidFill>
              </a:rPr>
              <a:t>suivi</a:t>
            </a:r>
            <a:r>
              <a:rPr lang="de-CH" sz="1800" b="1" dirty="0">
                <a:solidFill>
                  <a:schemeClr val="bg1"/>
                </a:solidFill>
              </a:rPr>
              <a:t> la </a:t>
            </a:r>
            <a:r>
              <a:rPr lang="de-CH" sz="1800" b="1" dirty="0" err="1">
                <a:solidFill>
                  <a:schemeClr val="bg1"/>
                </a:solidFill>
              </a:rPr>
              <a:t>formation</a:t>
            </a:r>
            <a:r>
              <a:rPr lang="de-CH" sz="1800" b="1" dirty="0">
                <a:solidFill>
                  <a:schemeClr val="bg1"/>
                </a:solidFill>
              </a:rPr>
              <a:t> </a:t>
            </a:r>
            <a:r>
              <a:rPr lang="de-CH" sz="1800" b="1" dirty="0" err="1">
                <a:solidFill>
                  <a:schemeClr val="bg1"/>
                </a:solidFill>
              </a:rPr>
              <a:t>officielle</a:t>
            </a:r>
            <a:r>
              <a:rPr lang="de-CH" sz="1800" b="1" dirty="0">
                <a:solidFill>
                  <a:schemeClr val="bg1"/>
                </a:solidFill>
              </a:rPr>
              <a:t>, </a:t>
            </a:r>
            <a:r>
              <a:rPr lang="de-CH" sz="1800" b="1" dirty="0" err="1">
                <a:solidFill>
                  <a:schemeClr val="bg1"/>
                </a:solidFill>
              </a:rPr>
              <a:t>quel</a:t>
            </a:r>
            <a:r>
              <a:rPr lang="de-CH" sz="1800" b="1" dirty="0">
                <a:solidFill>
                  <a:schemeClr val="bg1"/>
                </a:solidFill>
              </a:rPr>
              <a:t> </a:t>
            </a:r>
            <a:r>
              <a:rPr lang="de-CH" sz="1800" b="1" dirty="0" err="1">
                <a:solidFill>
                  <a:schemeClr val="bg1"/>
                </a:solidFill>
              </a:rPr>
              <a:t>que</a:t>
            </a:r>
            <a:r>
              <a:rPr lang="de-CH" sz="1800" b="1" dirty="0">
                <a:solidFill>
                  <a:schemeClr val="bg1"/>
                </a:solidFill>
              </a:rPr>
              <a:t> </a:t>
            </a:r>
            <a:r>
              <a:rPr lang="de-CH" sz="1800" b="1" dirty="0" err="1">
                <a:solidFill>
                  <a:schemeClr val="bg1"/>
                </a:solidFill>
              </a:rPr>
              <a:t>soit</a:t>
            </a:r>
            <a:r>
              <a:rPr lang="de-CH" sz="1800" b="1" dirty="0">
                <a:solidFill>
                  <a:schemeClr val="bg1"/>
                </a:solidFill>
              </a:rPr>
              <a:t> le </a:t>
            </a:r>
            <a:r>
              <a:rPr lang="de-CH" sz="1800" b="1" dirty="0" err="1">
                <a:solidFill>
                  <a:schemeClr val="bg1"/>
                </a:solidFill>
              </a:rPr>
              <a:t>match</a:t>
            </a:r>
            <a:r>
              <a:rPr lang="de-CH" sz="1800" b="1" dirty="0">
                <a:solidFill>
                  <a:schemeClr val="bg1"/>
                </a:solidFill>
              </a:rPr>
              <a:t>.</a:t>
            </a:r>
            <a:endParaRPr lang="de-CH" sz="1800" b="1" dirty="0">
              <a:solidFill>
                <a:schemeClr val="bg1"/>
              </a:solidFill>
            </a:endParaRPr>
          </a:p>
          <a:p>
            <a:pPr>
              <a:lnSpc>
                <a:spcPct val="114000"/>
              </a:lnSpc>
              <a:buFont typeface="Wingdings" panose="05000000000000000000" pitchFamily="2" charset="2"/>
              <a:buChar char="Ø"/>
            </a:pPr>
            <a:endParaRPr lang="de-CH" sz="1800" dirty="0">
              <a:highlight>
                <a:srgbClr val="FFFF00"/>
              </a:highlight>
            </a:endParaRPr>
          </a:p>
        </p:txBody>
      </p:sp>
    </p:spTree>
    <p:extLst>
      <p:ext uri="{BB962C8B-B14F-4D97-AF65-F5344CB8AC3E}">
        <p14:creationId xmlns:p14="http://schemas.microsoft.com/office/powerpoint/2010/main" val="395539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ChangeArrowheads="1"/>
          </p:cNvSpPr>
          <p:nvPr/>
        </p:nvSpPr>
        <p:spPr bwMode="auto">
          <a:xfrm>
            <a:off x="3930980" y="2544994"/>
            <a:ext cx="1458515" cy="432197"/>
          </a:xfrm>
          <a:prstGeom prst="rect">
            <a:avLst/>
          </a:prstGeom>
          <a:solidFill>
            <a:schemeClr val="accent1"/>
          </a:solidFill>
          <a:ln w="9525">
            <a:solidFill>
              <a:schemeClr val="tx1"/>
            </a:solidFill>
            <a:miter lim="800000"/>
            <a:headEnd/>
            <a:tailEnd/>
          </a:ln>
          <a:effectLst/>
          <a:extLst/>
        </p:spPr>
        <p:txBody>
          <a:bodyPr wrap="none" anchor="ctr"/>
          <a:lstStyle/>
          <a:p>
            <a:pPr algn="ctr"/>
            <a:r>
              <a:rPr lang="de-CH" altLang="de-DE" sz="1500" dirty="0"/>
              <a:t>Arbitre(s)</a:t>
            </a:r>
            <a:endParaRPr lang="de-DE" altLang="de-DE" sz="1500" dirty="0"/>
          </a:p>
        </p:txBody>
      </p:sp>
      <p:sp>
        <p:nvSpPr>
          <p:cNvPr id="5" name="Rectangle 26"/>
          <p:cNvSpPr>
            <a:spLocks noChangeArrowheads="1"/>
          </p:cNvSpPr>
          <p:nvPr/>
        </p:nvSpPr>
        <p:spPr bwMode="auto">
          <a:xfrm>
            <a:off x="3174932" y="3030770"/>
            <a:ext cx="1457325" cy="539353"/>
          </a:xfrm>
          <a:prstGeom prst="rect">
            <a:avLst/>
          </a:prstGeom>
          <a:solidFill>
            <a:schemeClr val="accent1"/>
          </a:solidFill>
          <a:ln w="9525">
            <a:solidFill>
              <a:schemeClr val="tx1"/>
            </a:solidFill>
            <a:miter lim="800000"/>
            <a:headEnd/>
            <a:tailEnd/>
          </a:ln>
          <a:effectLst/>
          <a:extLst/>
        </p:spPr>
        <p:txBody>
          <a:bodyPr wrap="none" anchor="ctr"/>
          <a:lstStyle/>
          <a:p>
            <a:pPr algn="ctr"/>
            <a:r>
              <a:rPr lang="de-CH" altLang="de-DE" sz="1500" dirty="0" err="1"/>
              <a:t>Chronométreur</a:t>
            </a:r>
            <a:r>
              <a:rPr lang="de-CH" altLang="de-DE" sz="1500" dirty="0"/>
              <a:t>/</a:t>
            </a:r>
          </a:p>
          <a:p>
            <a:pPr algn="ctr"/>
            <a:r>
              <a:rPr lang="de-CH" altLang="de-DE" sz="1500" dirty="0" err="1"/>
              <a:t>Secrétaire</a:t>
            </a:r>
            <a:endParaRPr lang="de-DE" altLang="de-DE" sz="1500" dirty="0"/>
          </a:p>
        </p:txBody>
      </p:sp>
      <p:sp>
        <p:nvSpPr>
          <p:cNvPr id="6" name="Rectangle 27"/>
          <p:cNvSpPr>
            <a:spLocks noChangeArrowheads="1"/>
          </p:cNvSpPr>
          <p:nvPr/>
        </p:nvSpPr>
        <p:spPr bwMode="auto">
          <a:xfrm>
            <a:off x="4740605" y="3030770"/>
            <a:ext cx="1350169" cy="539353"/>
          </a:xfrm>
          <a:prstGeom prst="rect">
            <a:avLst/>
          </a:prstGeom>
          <a:solidFill>
            <a:schemeClr val="accent1"/>
          </a:solidFill>
          <a:ln w="9525">
            <a:solidFill>
              <a:schemeClr val="tx1"/>
            </a:solidFill>
            <a:miter lim="800000"/>
            <a:headEnd/>
            <a:tailEnd/>
          </a:ln>
          <a:effectLst/>
          <a:extLst/>
        </p:spPr>
        <p:txBody>
          <a:bodyPr wrap="none" anchor="ctr"/>
          <a:lstStyle/>
          <a:p>
            <a:pPr algn="ctr"/>
            <a:r>
              <a:rPr lang="de-CH" altLang="de-DE" sz="1500" dirty="0"/>
              <a:t>(</a:t>
            </a:r>
            <a:r>
              <a:rPr lang="de-CH" altLang="de-DE" sz="1500" dirty="0" err="1"/>
              <a:t>Délégués</a:t>
            </a:r>
            <a:r>
              <a:rPr lang="de-CH" altLang="de-DE" sz="1500" dirty="0"/>
              <a:t>)</a:t>
            </a:r>
            <a:endParaRPr lang="de-DE" altLang="de-DE" sz="1500" dirty="0"/>
          </a:p>
        </p:txBody>
      </p:sp>
      <p:sp>
        <p:nvSpPr>
          <p:cNvPr id="9" name="Untertitel 10"/>
          <p:cNvSpPr txBox="1">
            <a:spLocks/>
          </p:cNvSpPr>
          <p:nvPr/>
        </p:nvSpPr>
        <p:spPr>
          <a:xfrm>
            <a:off x="1547664" y="4881257"/>
            <a:ext cx="6624736" cy="70798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685800"/>
            <a:r>
              <a:rPr lang="de-CH" sz="2000" b="1" kern="0" dirty="0" smtClean="0">
                <a:latin typeface="Arial" panose="020B0604020202020204" pitchFamily="34" charset="0"/>
                <a:cs typeface="Arial" panose="020B0604020202020204" pitchFamily="34" charset="0"/>
              </a:rPr>
              <a:t>… </a:t>
            </a:r>
            <a:r>
              <a:rPr lang="de-CH" sz="2000" b="1" kern="0" dirty="0" err="1" smtClean="0">
                <a:latin typeface="Arial" panose="020B0604020202020204" pitchFamily="34" charset="0"/>
                <a:cs typeface="Arial" panose="020B0604020202020204" pitchFamily="34" charset="0"/>
              </a:rPr>
              <a:t>créent</a:t>
            </a:r>
            <a:r>
              <a:rPr lang="de-CH" sz="2000" b="1" kern="0" dirty="0" smtClean="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une</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équipe</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qui</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travaille</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ensemble</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pour</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que</a:t>
            </a:r>
            <a:r>
              <a:rPr lang="de-CH" sz="2000" b="1" kern="0" dirty="0">
                <a:latin typeface="Arial" panose="020B0604020202020204" pitchFamily="34" charset="0"/>
                <a:cs typeface="Arial" panose="020B0604020202020204" pitchFamily="34" charset="0"/>
              </a:rPr>
              <a:t> le </a:t>
            </a:r>
            <a:r>
              <a:rPr lang="de-CH" sz="2000" b="1" kern="0" dirty="0" err="1">
                <a:latin typeface="Arial" panose="020B0604020202020204" pitchFamily="34" charset="0"/>
                <a:cs typeface="Arial" panose="020B0604020202020204" pitchFamily="34" charset="0"/>
              </a:rPr>
              <a:t>match</a:t>
            </a:r>
            <a:r>
              <a:rPr lang="de-CH" sz="2000" b="1" kern="0" dirty="0">
                <a:latin typeface="Arial" panose="020B0604020202020204" pitchFamily="34" charset="0"/>
                <a:cs typeface="Arial" panose="020B0604020202020204" pitchFamily="34" charset="0"/>
              </a:rPr>
              <a:t> se </a:t>
            </a:r>
            <a:r>
              <a:rPr lang="de-CH" sz="2000" b="1" kern="0" dirty="0" err="1">
                <a:latin typeface="Arial" panose="020B0604020202020204" pitchFamily="34" charset="0"/>
                <a:cs typeface="Arial" panose="020B0604020202020204" pitchFamily="34" charset="0"/>
              </a:rPr>
              <a:t>déroule</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conformément</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aux</a:t>
            </a:r>
            <a:r>
              <a:rPr lang="de-CH" sz="2000" b="1" kern="0" dirty="0">
                <a:latin typeface="Arial" panose="020B0604020202020204" pitchFamily="34" charset="0"/>
                <a:cs typeface="Arial" panose="020B0604020202020204" pitchFamily="34" charset="0"/>
              </a:rPr>
              <a:t> </a:t>
            </a:r>
            <a:r>
              <a:rPr lang="de-CH" sz="2000" b="1" kern="0" dirty="0" err="1">
                <a:latin typeface="Arial" panose="020B0604020202020204" pitchFamily="34" charset="0"/>
                <a:cs typeface="Arial" panose="020B0604020202020204" pitchFamily="34" charset="0"/>
              </a:rPr>
              <a:t>règles</a:t>
            </a:r>
            <a:r>
              <a:rPr lang="de-CH" sz="2000" b="1" kern="0" dirty="0">
                <a:latin typeface="Arial" panose="020B0604020202020204" pitchFamily="34" charset="0"/>
                <a:cs typeface="Arial" panose="020B0604020202020204" pitchFamily="34" charset="0"/>
              </a:rPr>
              <a:t> de </a:t>
            </a:r>
            <a:r>
              <a:rPr lang="de-CH" sz="2000" b="1" kern="0" dirty="0" err="1">
                <a:latin typeface="Arial" panose="020B0604020202020204" pitchFamily="34" charset="0"/>
                <a:cs typeface="Arial" panose="020B0604020202020204" pitchFamily="34" charset="0"/>
              </a:rPr>
              <a:t>jeu</a:t>
            </a:r>
            <a:r>
              <a:rPr lang="de-CH" sz="2000" b="1" kern="0" dirty="0">
                <a:latin typeface="Arial" panose="020B0604020202020204" pitchFamily="34" charset="0"/>
                <a:cs typeface="Arial" panose="020B0604020202020204" pitchFamily="34" charset="0"/>
              </a:rPr>
              <a:t>.</a:t>
            </a:r>
          </a:p>
          <a:p>
            <a:pPr defTabSz="685800"/>
            <a:endParaRPr lang="de-CH" sz="2000" kern="0" dirty="0">
              <a:solidFill>
                <a:sysClr val="windowText" lastClr="000000"/>
              </a:solidFill>
              <a:latin typeface="Arial" panose="020B0604020202020204" pitchFamily="34" charset="0"/>
              <a:cs typeface="Arial" panose="020B0604020202020204" pitchFamily="34" charset="0"/>
            </a:endParaRPr>
          </a:p>
        </p:txBody>
      </p:sp>
      <p:sp>
        <p:nvSpPr>
          <p:cNvPr id="11" name="Rectangle 25"/>
          <p:cNvSpPr>
            <a:spLocks noChangeArrowheads="1"/>
          </p:cNvSpPr>
          <p:nvPr/>
        </p:nvSpPr>
        <p:spPr bwMode="auto">
          <a:xfrm>
            <a:off x="4686431" y="1458961"/>
            <a:ext cx="1458515" cy="432197"/>
          </a:xfrm>
          <a:prstGeom prst="rect">
            <a:avLst/>
          </a:prstGeom>
          <a:solidFill>
            <a:srgbClr val="FFFF00"/>
          </a:solidFill>
          <a:ln w="9525">
            <a:solidFill>
              <a:schemeClr val="tx1"/>
            </a:solidFill>
            <a:miter lim="800000"/>
            <a:headEnd/>
            <a:tailEnd/>
          </a:ln>
          <a:effectLst/>
          <a:extLst/>
        </p:spPr>
        <p:txBody>
          <a:bodyPr wrap="none" anchor="ctr"/>
          <a:lstStyle/>
          <a:p>
            <a:pPr algn="ctr"/>
            <a:r>
              <a:rPr lang="de-DE" altLang="de-DE" sz="1500" dirty="0" err="1"/>
              <a:t>Equipes</a:t>
            </a:r>
            <a:endParaRPr lang="de-DE" altLang="de-DE" sz="1500" dirty="0"/>
          </a:p>
        </p:txBody>
      </p:sp>
      <p:sp>
        <p:nvSpPr>
          <p:cNvPr id="12" name="Rectangle 25"/>
          <p:cNvSpPr>
            <a:spLocks noChangeArrowheads="1"/>
          </p:cNvSpPr>
          <p:nvPr/>
        </p:nvSpPr>
        <p:spPr bwMode="auto">
          <a:xfrm>
            <a:off x="6090774" y="2028358"/>
            <a:ext cx="1458515" cy="432197"/>
          </a:xfrm>
          <a:prstGeom prst="rect">
            <a:avLst/>
          </a:prstGeom>
          <a:solidFill>
            <a:srgbClr val="FFFF00"/>
          </a:solidFill>
          <a:ln w="9525">
            <a:solidFill>
              <a:schemeClr val="tx1"/>
            </a:solidFill>
            <a:miter lim="800000"/>
            <a:headEnd/>
            <a:tailEnd/>
          </a:ln>
          <a:effectLst/>
          <a:extLst/>
        </p:spPr>
        <p:txBody>
          <a:bodyPr wrap="none" anchor="ctr"/>
          <a:lstStyle/>
          <a:p>
            <a:pPr algn="ctr"/>
            <a:r>
              <a:rPr lang="de-CH" altLang="de-DE" sz="1500" dirty="0" err="1"/>
              <a:t>Entraîneurs</a:t>
            </a:r>
            <a:endParaRPr lang="de-DE" altLang="de-DE" sz="1500" dirty="0"/>
          </a:p>
        </p:txBody>
      </p:sp>
      <p:sp>
        <p:nvSpPr>
          <p:cNvPr id="13" name="Rectangle 25"/>
          <p:cNvSpPr>
            <a:spLocks noChangeArrowheads="1"/>
          </p:cNvSpPr>
          <p:nvPr/>
        </p:nvSpPr>
        <p:spPr bwMode="auto">
          <a:xfrm>
            <a:off x="6980504" y="2733709"/>
            <a:ext cx="1458515" cy="432197"/>
          </a:xfrm>
          <a:prstGeom prst="rect">
            <a:avLst/>
          </a:prstGeom>
          <a:solidFill>
            <a:srgbClr val="FFFF00"/>
          </a:solidFill>
          <a:ln w="9525">
            <a:solidFill>
              <a:schemeClr val="tx1"/>
            </a:solidFill>
            <a:miter lim="800000"/>
            <a:headEnd/>
            <a:tailEnd/>
          </a:ln>
          <a:effectLst/>
          <a:extLst/>
        </p:spPr>
        <p:txBody>
          <a:bodyPr wrap="none" anchor="ctr"/>
          <a:lstStyle/>
          <a:p>
            <a:pPr algn="ctr"/>
            <a:r>
              <a:rPr lang="de-CH" altLang="de-DE" sz="1500" dirty="0" err="1"/>
              <a:t>Nettoyeurs</a:t>
            </a:r>
            <a:endParaRPr lang="de-DE" altLang="de-DE" sz="1500" dirty="0"/>
          </a:p>
        </p:txBody>
      </p:sp>
      <p:sp>
        <p:nvSpPr>
          <p:cNvPr id="14" name="Rectangle 25"/>
          <p:cNvSpPr>
            <a:spLocks noChangeArrowheads="1"/>
          </p:cNvSpPr>
          <p:nvPr/>
        </p:nvSpPr>
        <p:spPr bwMode="auto">
          <a:xfrm>
            <a:off x="6356426" y="3633130"/>
            <a:ext cx="1458515" cy="432197"/>
          </a:xfrm>
          <a:prstGeom prst="rect">
            <a:avLst/>
          </a:prstGeom>
          <a:solidFill>
            <a:srgbClr val="FFFF00"/>
          </a:solidFill>
          <a:ln w="9525">
            <a:solidFill>
              <a:schemeClr val="tx1"/>
            </a:solidFill>
            <a:miter lim="800000"/>
            <a:headEnd/>
            <a:tailEnd/>
          </a:ln>
          <a:effectLst/>
          <a:extLst/>
        </p:spPr>
        <p:txBody>
          <a:bodyPr wrap="none" anchor="ctr"/>
          <a:lstStyle/>
          <a:p>
            <a:pPr algn="ctr"/>
            <a:r>
              <a:rPr lang="de-CH" altLang="de-DE" sz="1500" dirty="0"/>
              <a:t>Speaker</a:t>
            </a:r>
            <a:endParaRPr lang="de-DE" altLang="de-DE" sz="1500" dirty="0"/>
          </a:p>
        </p:txBody>
      </p:sp>
      <p:sp>
        <p:nvSpPr>
          <p:cNvPr id="15" name="Rectangle 25"/>
          <p:cNvSpPr>
            <a:spLocks noChangeArrowheads="1"/>
          </p:cNvSpPr>
          <p:nvPr/>
        </p:nvSpPr>
        <p:spPr bwMode="auto">
          <a:xfrm>
            <a:off x="4799160" y="4222918"/>
            <a:ext cx="1458515" cy="432197"/>
          </a:xfrm>
          <a:prstGeom prst="rect">
            <a:avLst/>
          </a:prstGeom>
          <a:solidFill>
            <a:srgbClr val="FFFF00"/>
          </a:solidFill>
          <a:ln w="9525">
            <a:solidFill>
              <a:schemeClr val="tx1"/>
            </a:solidFill>
            <a:miter lim="800000"/>
            <a:headEnd/>
            <a:tailEnd/>
          </a:ln>
          <a:effectLst/>
          <a:extLst/>
        </p:spPr>
        <p:txBody>
          <a:bodyPr wrap="none" anchor="ctr"/>
          <a:lstStyle/>
          <a:p>
            <a:pPr algn="ctr"/>
            <a:r>
              <a:rPr lang="de-CH" altLang="de-DE" sz="1500" dirty="0"/>
              <a:t>Public</a:t>
            </a:r>
            <a:endParaRPr lang="de-DE" altLang="de-DE" sz="1500" dirty="0"/>
          </a:p>
        </p:txBody>
      </p:sp>
      <p:sp>
        <p:nvSpPr>
          <p:cNvPr id="2" name="Titel 1"/>
          <p:cNvSpPr>
            <a:spLocks noGrp="1"/>
          </p:cNvSpPr>
          <p:nvPr>
            <p:ph type="title"/>
          </p:nvPr>
        </p:nvSpPr>
        <p:spPr/>
        <p:txBody>
          <a:bodyPr/>
          <a:lstStyle/>
          <a:p>
            <a:r>
              <a:rPr lang="de-CH" dirty="0" err="1"/>
              <a:t>Travail</a:t>
            </a:r>
            <a:r>
              <a:rPr lang="de-CH" dirty="0"/>
              <a:t> </a:t>
            </a:r>
            <a:r>
              <a:rPr lang="de-CH" dirty="0" err="1"/>
              <a:t>d’équipe</a:t>
            </a:r>
            <a:endParaRPr lang="de-CH" dirty="0"/>
          </a:p>
        </p:txBody>
      </p:sp>
      <p:pic>
        <p:nvPicPr>
          <p:cNvPr id="16" name="Picture 4" descr="E:\daten\FIRMA\Projekte\# shv support\shv\Logos\SHV\Handball_Schweiz_cmyk.jpg">
            <a:extLst>
              <a:ext uri="{FF2B5EF4-FFF2-40B4-BE49-F238E27FC236}">
                <a16:creationId xmlns:a16="http://schemas.microsoft.com/office/drawing/2014/main" xmlns="" id="{100026C4-8585-4FEC-91EF-C85BA37C19E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2597" y="1914391"/>
            <a:ext cx="1904780" cy="186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2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Délégués</a:t>
            </a:r>
            <a:endParaRPr lang="de-CH" dirty="0"/>
          </a:p>
        </p:txBody>
      </p:sp>
      <p:sp>
        <p:nvSpPr>
          <p:cNvPr id="3" name="Inhaltsplatzhalter 2"/>
          <p:cNvSpPr>
            <a:spLocks noGrp="1"/>
          </p:cNvSpPr>
          <p:nvPr>
            <p:ph idx="1"/>
          </p:nvPr>
        </p:nvSpPr>
        <p:spPr>
          <a:xfrm>
            <a:off x="1115616" y="1268760"/>
            <a:ext cx="7740680" cy="4824536"/>
          </a:xfrm>
        </p:spPr>
        <p:txBody>
          <a:bodyPr vert="horz" lIns="91440" tIns="45720" rIns="91440" bIns="45720" rtlCol="0">
            <a:noAutofit/>
          </a:bodyPr>
          <a:lstStyle/>
          <a:p>
            <a:pPr marL="0" indent="0">
              <a:lnSpc>
                <a:spcPct val="114000"/>
              </a:lnSpc>
              <a:buNone/>
            </a:pPr>
            <a:r>
              <a:rPr lang="de-CH" sz="1600" dirty="0"/>
              <a:t>Le </a:t>
            </a:r>
            <a:r>
              <a:rPr lang="de-CH" sz="1600" dirty="0" err="1"/>
              <a:t>délégué</a:t>
            </a:r>
            <a:r>
              <a:rPr lang="de-CH" sz="1600" dirty="0"/>
              <a:t> </a:t>
            </a:r>
            <a:r>
              <a:rPr lang="de-CH" sz="1600" dirty="0" err="1"/>
              <a:t>est</a:t>
            </a:r>
            <a:r>
              <a:rPr lang="de-CH" sz="1600" dirty="0"/>
              <a:t> la </a:t>
            </a:r>
            <a:r>
              <a:rPr lang="de-CH" sz="1600" dirty="0" err="1"/>
              <a:t>personne</a:t>
            </a:r>
            <a:r>
              <a:rPr lang="de-CH" sz="1600" dirty="0"/>
              <a:t> de </a:t>
            </a:r>
            <a:r>
              <a:rPr lang="de-CH" sz="1600" dirty="0" err="1"/>
              <a:t>contact</a:t>
            </a:r>
            <a:r>
              <a:rPr lang="de-CH" sz="1600" dirty="0"/>
              <a:t> </a:t>
            </a:r>
            <a:r>
              <a:rPr lang="de-CH" sz="1600" dirty="0" err="1"/>
              <a:t>pour</a:t>
            </a:r>
            <a:r>
              <a:rPr lang="de-CH" sz="1600" dirty="0"/>
              <a:t> </a:t>
            </a:r>
            <a:r>
              <a:rPr lang="de-CH" sz="1600" dirty="0" err="1"/>
              <a:t>toute</a:t>
            </a:r>
            <a:r>
              <a:rPr lang="de-CH" sz="1600" dirty="0"/>
              <a:t> </a:t>
            </a:r>
            <a:r>
              <a:rPr lang="de-CH" sz="1600" dirty="0" err="1"/>
              <a:t>personne</a:t>
            </a:r>
            <a:r>
              <a:rPr lang="de-CH" sz="1600" dirty="0"/>
              <a:t> </a:t>
            </a:r>
            <a:r>
              <a:rPr lang="de-CH" sz="1600" dirty="0" err="1"/>
              <a:t>impliquée</a:t>
            </a:r>
            <a:r>
              <a:rPr lang="de-CH" sz="1600" dirty="0"/>
              <a:t> </a:t>
            </a:r>
            <a:r>
              <a:rPr lang="de-CH" sz="1600" dirty="0" err="1"/>
              <a:t>dans</a:t>
            </a:r>
            <a:r>
              <a:rPr lang="de-CH" sz="1600" dirty="0"/>
              <a:t> le </a:t>
            </a:r>
            <a:r>
              <a:rPr lang="de-CH" sz="1600" dirty="0" err="1"/>
              <a:t>match</a:t>
            </a:r>
            <a:r>
              <a:rPr lang="de-CH" sz="1600" dirty="0"/>
              <a:t>. Sa </a:t>
            </a:r>
            <a:r>
              <a:rPr lang="de-CH" sz="1600" dirty="0" err="1"/>
              <a:t>place</a:t>
            </a:r>
            <a:r>
              <a:rPr lang="de-CH" sz="1600" dirty="0"/>
              <a:t> </a:t>
            </a:r>
            <a:r>
              <a:rPr lang="de-CH" sz="1600" dirty="0" err="1"/>
              <a:t>est</a:t>
            </a:r>
            <a:r>
              <a:rPr lang="de-CH" sz="1600" dirty="0"/>
              <a:t> à la </a:t>
            </a:r>
            <a:r>
              <a:rPr lang="de-CH" sz="1600" dirty="0" err="1"/>
              <a:t>table</a:t>
            </a:r>
            <a:r>
              <a:rPr lang="de-CH" sz="1600" dirty="0"/>
              <a:t> de </a:t>
            </a:r>
            <a:r>
              <a:rPr lang="de-CH" sz="1600" dirty="0" err="1"/>
              <a:t>chronométrage</a:t>
            </a:r>
            <a:r>
              <a:rPr lang="de-CH" sz="1600" dirty="0"/>
              <a:t>. Il </a:t>
            </a:r>
            <a:r>
              <a:rPr lang="de-CH" sz="1600" dirty="0" err="1"/>
              <a:t>s’asseoit</a:t>
            </a:r>
            <a:r>
              <a:rPr lang="de-CH" sz="1600" dirty="0"/>
              <a:t> si </a:t>
            </a:r>
            <a:r>
              <a:rPr lang="de-CH" sz="1600" dirty="0" err="1"/>
              <a:t>possible</a:t>
            </a:r>
            <a:r>
              <a:rPr lang="de-CH" sz="1600" dirty="0"/>
              <a:t> à </a:t>
            </a:r>
            <a:r>
              <a:rPr lang="de-CH" sz="1600" dirty="0" err="1"/>
              <a:t>côté</a:t>
            </a:r>
            <a:r>
              <a:rPr lang="de-CH" sz="1600" dirty="0"/>
              <a:t> du </a:t>
            </a:r>
            <a:r>
              <a:rPr lang="de-CH" sz="1600" dirty="0" err="1"/>
              <a:t>chronométreur</a:t>
            </a:r>
            <a:r>
              <a:rPr lang="de-CH" sz="1600" dirty="0"/>
              <a:t>. </a:t>
            </a:r>
          </a:p>
          <a:p>
            <a:pPr marL="0" indent="0">
              <a:lnSpc>
                <a:spcPct val="114000"/>
              </a:lnSpc>
              <a:buNone/>
            </a:pPr>
            <a:r>
              <a:rPr lang="de-CH" sz="1600" b="1" dirty="0" err="1"/>
              <a:t>Ses</a:t>
            </a:r>
            <a:r>
              <a:rPr lang="de-CH" sz="1600" b="1" dirty="0"/>
              <a:t> </a:t>
            </a:r>
            <a:r>
              <a:rPr lang="de-CH" sz="1600" b="1" dirty="0" err="1"/>
              <a:t>tâches</a:t>
            </a:r>
            <a:r>
              <a:rPr lang="de-CH" sz="1600" b="1" dirty="0"/>
              <a:t> </a:t>
            </a:r>
            <a:r>
              <a:rPr lang="de-CH" sz="1600" b="1" dirty="0" err="1"/>
              <a:t>principales</a:t>
            </a:r>
            <a:r>
              <a:rPr lang="de-CH" sz="1600" b="1" dirty="0"/>
              <a:t> </a:t>
            </a:r>
            <a:r>
              <a:rPr lang="de-CH" sz="1600" b="1" dirty="0" err="1"/>
              <a:t>sont</a:t>
            </a:r>
            <a:r>
              <a:rPr lang="de-CH" sz="1600" b="1" dirty="0"/>
              <a:t> de:</a:t>
            </a:r>
          </a:p>
          <a:p>
            <a:pPr>
              <a:lnSpc>
                <a:spcPct val="114000"/>
              </a:lnSpc>
              <a:buFont typeface="Wingdings" panose="05000000000000000000" pitchFamily="2" charset="2"/>
              <a:buChar char="Ø"/>
            </a:pPr>
            <a:r>
              <a:rPr lang="de-CH" sz="1600" dirty="0" err="1"/>
              <a:t>veiller</a:t>
            </a:r>
            <a:r>
              <a:rPr lang="de-CH" sz="1600" dirty="0"/>
              <a:t> au </a:t>
            </a:r>
            <a:r>
              <a:rPr lang="de-CH" sz="1600" dirty="0" err="1"/>
              <a:t>bon</a:t>
            </a:r>
            <a:r>
              <a:rPr lang="de-CH" sz="1600" dirty="0"/>
              <a:t> </a:t>
            </a:r>
            <a:r>
              <a:rPr lang="de-CH" sz="1600" dirty="0" err="1"/>
              <a:t>déroulement</a:t>
            </a:r>
            <a:r>
              <a:rPr lang="de-CH" sz="1600" dirty="0"/>
              <a:t> du </a:t>
            </a:r>
            <a:r>
              <a:rPr lang="de-CH" sz="1600" dirty="0" err="1"/>
              <a:t>match</a:t>
            </a:r>
            <a:r>
              <a:rPr lang="de-CH" sz="1600" dirty="0"/>
              <a:t> </a:t>
            </a:r>
          </a:p>
          <a:p>
            <a:pPr>
              <a:lnSpc>
                <a:spcPct val="114000"/>
              </a:lnSpc>
              <a:buFont typeface="Wingdings" panose="05000000000000000000" pitchFamily="2" charset="2"/>
              <a:buChar char="Ø"/>
            </a:pPr>
            <a:r>
              <a:rPr lang="de-CH" sz="1600" dirty="0" err="1"/>
              <a:t>éviter</a:t>
            </a:r>
            <a:r>
              <a:rPr lang="de-CH" sz="1600" dirty="0"/>
              <a:t>, </a:t>
            </a:r>
            <a:r>
              <a:rPr lang="de-CH" sz="1600" dirty="0" err="1"/>
              <a:t>dans</a:t>
            </a:r>
            <a:r>
              <a:rPr lang="de-CH" sz="1600" dirty="0"/>
              <a:t> la </a:t>
            </a:r>
            <a:r>
              <a:rPr lang="de-CH" sz="1600" dirty="0" err="1"/>
              <a:t>mesure</a:t>
            </a:r>
            <a:r>
              <a:rPr lang="de-CH" sz="1600" dirty="0"/>
              <a:t> du </a:t>
            </a:r>
            <a:r>
              <a:rPr lang="de-CH" sz="1600" dirty="0" err="1"/>
              <a:t>possible</a:t>
            </a:r>
            <a:r>
              <a:rPr lang="de-CH" sz="1600" dirty="0"/>
              <a:t>, </a:t>
            </a:r>
            <a:r>
              <a:rPr lang="de-CH" sz="1600" dirty="0" err="1"/>
              <a:t>toute</a:t>
            </a:r>
            <a:r>
              <a:rPr lang="de-CH" sz="1600" dirty="0"/>
              <a:t> </a:t>
            </a:r>
            <a:r>
              <a:rPr lang="de-CH" sz="1600" dirty="0" err="1"/>
              <a:t>protestation</a:t>
            </a:r>
            <a:r>
              <a:rPr lang="de-CH" sz="1600" dirty="0"/>
              <a:t> </a:t>
            </a:r>
          </a:p>
          <a:p>
            <a:pPr>
              <a:lnSpc>
                <a:spcPct val="114000"/>
              </a:lnSpc>
              <a:buFont typeface="Wingdings" panose="05000000000000000000" pitchFamily="2" charset="2"/>
              <a:buChar char="Ø"/>
            </a:pPr>
            <a:r>
              <a:rPr lang="de-CH" sz="1600" dirty="0" err="1"/>
              <a:t>soutenir</a:t>
            </a:r>
            <a:r>
              <a:rPr lang="de-CH" sz="1600" dirty="0"/>
              <a:t> les </a:t>
            </a:r>
            <a:r>
              <a:rPr lang="de-CH" sz="1600" dirty="0" err="1"/>
              <a:t>arbitres</a:t>
            </a:r>
            <a:r>
              <a:rPr lang="de-CH" sz="1600" dirty="0"/>
              <a:t> avant, </a:t>
            </a:r>
            <a:r>
              <a:rPr lang="de-CH" sz="1600" dirty="0" err="1"/>
              <a:t>pendant</a:t>
            </a:r>
            <a:r>
              <a:rPr lang="de-CH" sz="1600" dirty="0"/>
              <a:t> et </a:t>
            </a:r>
            <a:r>
              <a:rPr lang="de-CH" sz="1600" dirty="0" err="1"/>
              <a:t>après</a:t>
            </a:r>
            <a:r>
              <a:rPr lang="de-CH" sz="1600" dirty="0"/>
              <a:t> le </a:t>
            </a:r>
            <a:r>
              <a:rPr lang="de-CH" sz="1600" dirty="0" err="1"/>
              <a:t>match</a:t>
            </a:r>
            <a:endParaRPr lang="de-CH" sz="1600" dirty="0"/>
          </a:p>
          <a:p>
            <a:pPr>
              <a:lnSpc>
                <a:spcPct val="114000"/>
              </a:lnSpc>
              <a:buFont typeface="Wingdings" panose="05000000000000000000" pitchFamily="2" charset="2"/>
              <a:buChar char="Ø"/>
            </a:pPr>
            <a:r>
              <a:rPr lang="de-CH" sz="1600" dirty="0" err="1"/>
              <a:t>veiller</a:t>
            </a:r>
            <a:r>
              <a:rPr lang="de-CH" sz="1600" dirty="0"/>
              <a:t> à </a:t>
            </a:r>
            <a:r>
              <a:rPr lang="de-CH" sz="1600" dirty="0" err="1"/>
              <a:t>ce</a:t>
            </a:r>
            <a:r>
              <a:rPr lang="de-CH" sz="1600" dirty="0"/>
              <a:t> </a:t>
            </a:r>
            <a:r>
              <a:rPr lang="de-CH" sz="1600" dirty="0" err="1"/>
              <a:t>que</a:t>
            </a:r>
            <a:r>
              <a:rPr lang="de-CH" sz="1600" dirty="0"/>
              <a:t> le </a:t>
            </a:r>
            <a:r>
              <a:rPr lang="de-CH" sz="1600" dirty="0" err="1"/>
              <a:t>comportement</a:t>
            </a:r>
            <a:r>
              <a:rPr lang="de-CH" sz="1600" dirty="0"/>
              <a:t> des </a:t>
            </a:r>
            <a:r>
              <a:rPr lang="de-CH" sz="1600" dirty="0" err="1"/>
              <a:t>joueurs</a:t>
            </a:r>
            <a:r>
              <a:rPr lang="de-CH" sz="1600" dirty="0"/>
              <a:t> et </a:t>
            </a:r>
            <a:r>
              <a:rPr lang="de-CH" sz="1600" dirty="0" err="1"/>
              <a:t>officiels</a:t>
            </a:r>
            <a:r>
              <a:rPr lang="de-CH" sz="1600" dirty="0"/>
              <a:t> </a:t>
            </a:r>
            <a:r>
              <a:rPr lang="de-CH" sz="1600" dirty="0" err="1"/>
              <a:t>dans</a:t>
            </a:r>
            <a:r>
              <a:rPr lang="de-CH" sz="1600" dirty="0"/>
              <a:t> la </a:t>
            </a:r>
            <a:r>
              <a:rPr lang="de-CH" sz="1600" dirty="0" err="1"/>
              <a:t>zone</a:t>
            </a:r>
            <a:r>
              <a:rPr lang="de-CH" sz="1600" dirty="0"/>
              <a:t> de </a:t>
            </a:r>
            <a:r>
              <a:rPr lang="de-CH" sz="1600" dirty="0" err="1"/>
              <a:t>changement</a:t>
            </a:r>
            <a:r>
              <a:rPr lang="de-CH" sz="1600" dirty="0"/>
              <a:t> </a:t>
            </a:r>
            <a:r>
              <a:rPr lang="de-CH" sz="1600" dirty="0" err="1"/>
              <a:t>soit</a:t>
            </a:r>
            <a:r>
              <a:rPr lang="de-CH" sz="1600" dirty="0"/>
              <a:t> </a:t>
            </a:r>
            <a:r>
              <a:rPr lang="de-CH" sz="1600" dirty="0" err="1"/>
              <a:t>correct</a:t>
            </a:r>
            <a:r>
              <a:rPr lang="de-CH" sz="1600" dirty="0"/>
              <a:t> (</a:t>
            </a:r>
            <a:r>
              <a:rPr lang="de-CH" sz="1600" dirty="0" err="1"/>
              <a:t>règlement</a:t>
            </a:r>
            <a:r>
              <a:rPr lang="de-CH" sz="1600" dirty="0"/>
              <a:t> IHF </a:t>
            </a:r>
            <a:r>
              <a:rPr lang="de-CH" sz="1600" dirty="0" err="1"/>
              <a:t>zone</a:t>
            </a:r>
            <a:r>
              <a:rPr lang="de-CH" sz="1600" dirty="0"/>
              <a:t> de </a:t>
            </a:r>
            <a:r>
              <a:rPr lang="de-CH" sz="1600" dirty="0" err="1"/>
              <a:t>changement</a:t>
            </a:r>
            <a:r>
              <a:rPr lang="de-CH" sz="1600" dirty="0"/>
              <a:t>)</a:t>
            </a:r>
          </a:p>
          <a:p>
            <a:pPr>
              <a:lnSpc>
                <a:spcPct val="114000"/>
              </a:lnSpc>
              <a:buFont typeface="Wingdings" panose="05000000000000000000" pitchFamily="2" charset="2"/>
              <a:buChar char="Ø"/>
            </a:pPr>
            <a:r>
              <a:rPr lang="de-CH" sz="1600" dirty="0"/>
              <a:t>Il </a:t>
            </a:r>
            <a:r>
              <a:rPr lang="de-CH" sz="1600" dirty="0" err="1"/>
              <a:t>n’est</a:t>
            </a:r>
            <a:r>
              <a:rPr lang="de-CH" sz="1600" dirty="0"/>
              <a:t> </a:t>
            </a:r>
            <a:r>
              <a:rPr lang="de-CH" sz="1600" dirty="0" err="1"/>
              <a:t>pas</a:t>
            </a:r>
            <a:r>
              <a:rPr lang="de-CH" sz="1600" dirty="0"/>
              <a:t> </a:t>
            </a:r>
            <a:r>
              <a:rPr lang="de-CH" sz="1600" dirty="0" err="1"/>
              <a:t>l’arbitre</a:t>
            </a:r>
            <a:r>
              <a:rPr lang="de-CH" sz="1600" dirty="0"/>
              <a:t> </a:t>
            </a:r>
            <a:r>
              <a:rPr lang="de-CH" sz="1600" dirty="0" err="1"/>
              <a:t>suprême</a:t>
            </a:r>
            <a:r>
              <a:rPr lang="de-CH" sz="1600" dirty="0"/>
              <a:t>, </a:t>
            </a:r>
            <a:r>
              <a:rPr lang="de-CH" sz="1600" dirty="0" err="1"/>
              <a:t>mais</a:t>
            </a:r>
            <a:r>
              <a:rPr lang="de-CH" sz="1600" dirty="0"/>
              <a:t> </a:t>
            </a:r>
            <a:r>
              <a:rPr lang="de-CH" sz="1600" dirty="0" err="1"/>
              <a:t>il</a:t>
            </a:r>
            <a:r>
              <a:rPr lang="de-CH" sz="1600" dirty="0"/>
              <a:t> </a:t>
            </a:r>
            <a:r>
              <a:rPr lang="de-CH" sz="1600" dirty="0" err="1"/>
              <a:t>est</a:t>
            </a:r>
            <a:r>
              <a:rPr lang="de-CH" sz="1600" dirty="0"/>
              <a:t> </a:t>
            </a:r>
            <a:r>
              <a:rPr lang="de-CH" sz="1600" dirty="0" err="1"/>
              <a:t>autorisé</a:t>
            </a:r>
            <a:r>
              <a:rPr lang="de-CH" sz="1600" dirty="0"/>
              <a:t> à </a:t>
            </a:r>
            <a:r>
              <a:rPr lang="de-CH" sz="1600" dirty="0" err="1"/>
              <a:t>donner</a:t>
            </a:r>
            <a:r>
              <a:rPr lang="de-CH" sz="1600" dirty="0"/>
              <a:t> des </a:t>
            </a:r>
            <a:r>
              <a:rPr lang="de-CH" sz="1600" dirty="0" err="1"/>
              <a:t>directives</a:t>
            </a:r>
            <a:r>
              <a:rPr lang="de-CH" sz="1600" dirty="0"/>
              <a:t>. </a:t>
            </a:r>
          </a:p>
          <a:p>
            <a:pPr marL="0" indent="0">
              <a:lnSpc>
                <a:spcPct val="114000"/>
              </a:lnSpc>
              <a:buNone/>
            </a:pPr>
            <a:endParaRPr lang="de-CH" altLang="de-DE" sz="1600" b="1" dirty="0"/>
          </a:p>
          <a:p>
            <a:pPr marL="0" indent="0">
              <a:lnSpc>
                <a:spcPct val="114000"/>
              </a:lnSpc>
              <a:buNone/>
            </a:pPr>
            <a:r>
              <a:rPr lang="de-CH" altLang="de-DE" sz="1600" b="1" dirty="0"/>
              <a:t>Les </a:t>
            </a:r>
            <a:r>
              <a:rPr lang="de-CH" altLang="de-DE" sz="1600" b="1" dirty="0" err="1"/>
              <a:t>délégués</a:t>
            </a:r>
            <a:r>
              <a:rPr lang="de-CH" altLang="de-DE" sz="1600" b="1" dirty="0"/>
              <a:t> </a:t>
            </a:r>
            <a:r>
              <a:rPr lang="de-CH" altLang="de-DE" sz="1600" b="1" dirty="0" err="1"/>
              <a:t>doivent</a:t>
            </a:r>
            <a:r>
              <a:rPr lang="de-CH" altLang="de-DE" sz="1600" b="1" dirty="0"/>
              <a:t> </a:t>
            </a:r>
            <a:r>
              <a:rPr lang="de-CH" altLang="de-DE" sz="1600" b="1" dirty="0" err="1"/>
              <a:t>être</a:t>
            </a:r>
            <a:r>
              <a:rPr lang="de-CH" altLang="de-DE" sz="1600" b="1" dirty="0"/>
              <a:t> </a:t>
            </a:r>
            <a:r>
              <a:rPr lang="de-CH" altLang="de-DE" sz="1600" b="1" dirty="0" err="1"/>
              <a:t>présents</a:t>
            </a:r>
            <a:r>
              <a:rPr lang="de-CH" altLang="de-DE" sz="1600" b="1" dirty="0"/>
              <a:t> </a:t>
            </a:r>
            <a:r>
              <a:rPr lang="de-CH" altLang="de-DE" sz="1600" b="1" dirty="0" err="1" smtClean="0"/>
              <a:t>lors</a:t>
            </a:r>
            <a:r>
              <a:rPr lang="de-CH" altLang="de-DE" sz="1600" b="1" dirty="0" smtClean="0"/>
              <a:t> de</a:t>
            </a:r>
            <a:r>
              <a:rPr lang="de-CH" altLang="de-DE" sz="1600" b="1" dirty="0" smtClean="0"/>
              <a:t> </a:t>
            </a:r>
            <a:r>
              <a:rPr lang="de-CH" altLang="de-DE" sz="1600" b="1" dirty="0" err="1" smtClean="0"/>
              <a:t>matchs</a:t>
            </a:r>
            <a:r>
              <a:rPr lang="de-CH" altLang="de-DE" sz="1600" b="1" dirty="0" smtClean="0"/>
              <a:t> des </a:t>
            </a:r>
            <a:r>
              <a:rPr lang="de-CH" altLang="de-DE" sz="1600" b="1" dirty="0" err="1"/>
              <a:t>ligues</a:t>
            </a:r>
            <a:r>
              <a:rPr lang="de-CH" altLang="de-DE" sz="1600" b="1" dirty="0"/>
              <a:t> </a:t>
            </a:r>
            <a:r>
              <a:rPr lang="de-CH" altLang="de-DE" sz="1600" b="1" dirty="0" err="1"/>
              <a:t>suivantes</a:t>
            </a:r>
            <a:r>
              <a:rPr lang="de-CH" altLang="de-DE" sz="1600" b="1" dirty="0"/>
              <a:t>: </a:t>
            </a:r>
          </a:p>
          <a:p>
            <a:pPr>
              <a:lnSpc>
                <a:spcPct val="114000"/>
              </a:lnSpc>
              <a:buFont typeface="Wingdings" panose="05000000000000000000" pitchFamily="2" charset="2"/>
              <a:buChar char="Ø"/>
            </a:pPr>
            <a:r>
              <a:rPr lang="de-CH" altLang="de-DE" sz="1600" dirty="0"/>
              <a:t>LNA, LNB, SPL 1</a:t>
            </a:r>
          </a:p>
          <a:p>
            <a:pPr>
              <a:lnSpc>
                <a:spcPct val="114000"/>
              </a:lnSpc>
              <a:buFont typeface="Wingdings" panose="05000000000000000000" pitchFamily="2" charset="2"/>
              <a:buChar char="Ø"/>
            </a:pPr>
            <a:r>
              <a:rPr lang="de-CH" altLang="de-DE" sz="1600" dirty="0"/>
              <a:t>Matchs de </a:t>
            </a:r>
            <a:r>
              <a:rPr lang="de-CH" altLang="de-DE" sz="1600" dirty="0" err="1"/>
              <a:t>Coupe</a:t>
            </a:r>
            <a:r>
              <a:rPr lang="de-CH" altLang="de-DE" sz="1600" dirty="0"/>
              <a:t> </a:t>
            </a:r>
            <a:r>
              <a:rPr lang="de-CH" altLang="de-DE" sz="1600" dirty="0" err="1" smtClean="0"/>
              <a:t>avec</a:t>
            </a:r>
            <a:r>
              <a:rPr lang="de-CH" altLang="de-DE" sz="1600" dirty="0" smtClean="0"/>
              <a:t> </a:t>
            </a:r>
            <a:r>
              <a:rPr lang="de-CH" altLang="de-DE" sz="1600" dirty="0" err="1" smtClean="0"/>
              <a:t>deux</a:t>
            </a:r>
            <a:r>
              <a:rPr lang="de-CH" altLang="de-DE" sz="1600" dirty="0" smtClean="0"/>
              <a:t> </a:t>
            </a:r>
            <a:r>
              <a:rPr lang="de-CH" altLang="de-DE" sz="1600" dirty="0" err="1"/>
              <a:t>équipes</a:t>
            </a:r>
            <a:r>
              <a:rPr lang="de-CH" altLang="de-DE" sz="1600" dirty="0"/>
              <a:t> de </a:t>
            </a:r>
            <a:r>
              <a:rPr lang="de-CH" altLang="de-DE" sz="1600" dirty="0" smtClean="0"/>
              <a:t>SHL/SPL1; </a:t>
            </a:r>
            <a:r>
              <a:rPr lang="de-CH" altLang="de-DE" sz="1600" dirty="0" err="1" smtClean="0"/>
              <a:t>dès</a:t>
            </a:r>
            <a:r>
              <a:rPr lang="de-CH" altLang="de-DE" sz="1600" dirty="0" smtClean="0"/>
              <a:t> </a:t>
            </a:r>
            <a:r>
              <a:rPr lang="de-CH" altLang="de-DE" sz="1600" dirty="0"/>
              <a:t>les </a:t>
            </a:r>
            <a:r>
              <a:rPr lang="de-CH" altLang="de-DE" sz="1600" dirty="0" err="1"/>
              <a:t>quarts</a:t>
            </a:r>
            <a:r>
              <a:rPr lang="de-CH" altLang="de-DE" sz="1600" dirty="0"/>
              <a:t> de finale</a:t>
            </a:r>
            <a:endParaRPr lang="de-CH" altLang="de-DE" sz="1600" dirty="0"/>
          </a:p>
          <a:p>
            <a:pPr>
              <a:lnSpc>
                <a:spcPct val="114000"/>
              </a:lnSpc>
              <a:buFont typeface="Wingdings" panose="05000000000000000000" pitchFamily="2" charset="2"/>
              <a:buChar char="Ø"/>
            </a:pPr>
            <a:r>
              <a:rPr lang="de-CH" altLang="de-DE" sz="1600" dirty="0" err="1"/>
              <a:t>L’engagement</a:t>
            </a:r>
            <a:r>
              <a:rPr lang="de-CH" altLang="de-DE" sz="1600" dirty="0"/>
              <a:t> de </a:t>
            </a:r>
            <a:r>
              <a:rPr lang="de-CH" altLang="de-DE" sz="1600" dirty="0" err="1"/>
              <a:t>délégués</a:t>
            </a:r>
            <a:r>
              <a:rPr lang="de-CH" altLang="de-DE" sz="1600" dirty="0"/>
              <a:t> </a:t>
            </a:r>
            <a:r>
              <a:rPr lang="de-CH" altLang="de-DE" sz="1600" dirty="0" err="1"/>
              <a:t>est</a:t>
            </a:r>
            <a:r>
              <a:rPr lang="de-CH" altLang="de-DE" sz="1600" dirty="0"/>
              <a:t> </a:t>
            </a:r>
            <a:r>
              <a:rPr lang="de-CH" altLang="de-DE" sz="1600" dirty="0" err="1"/>
              <a:t>décrit</a:t>
            </a:r>
            <a:r>
              <a:rPr lang="de-CH" altLang="de-DE" sz="1600" dirty="0"/>
              <a:t> en </a:t>
            </a:r>
            <a:r>
              <a:rPr lang="de-CH" altLang="de-DE" sz="1600" dirty="0" err="1"/>
              <a:t>détail</a:t>
            </a:r>
            <a:r>
              <a:rPr lang="de-CH" altLang="de-DE" sz="1600" dirty="0"/>
              <a:t> </a:t>
            </a:r>
            <a:r>
              <a:rPr lang="de-CH" altLang="de-DE" sz="1600" dirty="0" err="1"/>
              <a:t>dans</a:t>
            </a:r>
            <a:r>
              <a:rPr lang="de-CH" altLang="de-DE" sz="1600" dirty="0"/>
              <a:t> le RC, </a:t>
            </a:r>
            <a:r>
              <a:rPr lang="de-CH" altLang="de-DE" sz="1600" dirty="0" err="1"/>
              <a:t>annexe</a:t>
            </a:r>
            <a:r>
              <a:rPr lang="de-CH" altLang="de-DE" sz="1600" dirty="0"/>
              <a:t> 6</a:t>
            </a:r>
            <a:r>
              <a:rPr lang="de-CH" altLang="de-DE" sz="1600" dirty="0" smtClean="0"/>
              <a:t>.</a:t>
            </a:r>
            <a:endParaRPr lang="de-CH" altLang="de-DE" sz="1600" dirty="0"/>
          </a:p>
          <a:p>
            <a:pPr>
              <a:lnSpc>
                <a:spcPct val="114000"/>
              </a:lnSpc>
              <a:buFont typeface="Wingdings" panose="05000000000000000000" pitchFamily="2" charset="2"/>
              <a:buChar char="Ø"/>
            </a:pPr>
            <a:endParaRPr lang="de-CH" altLang="de-DE" sz="1600" dirty="0"/>
          </a:p>
        </p:txBody>
      </p:sp>
    </p:spTree>
    <p:extLst>
      <p:ext uri="{BB962C8B-B14F-4D97-AF65-F5344CB8AC3E}">
        <p14:creationId xmlns:p14="http://schemas.microsoft.com/office/powerpoint/2010/main" val="320606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Principes</a:t>
            </a:r>
            <a:r>
              <a:rPr lang="de-CH" dirty="0"/>
              <a:t> de </a:t>
            </a:r>
            <a:r>
              <a:rPr lang="de-CH" dirty="0" err="1"/>
              <a:t>base</a:t>
            </a:r>
            <a:endParaRPr lang="de-CH" dirty="0"/>
          </a:p>
        </p:txBody>
      </p:sp>
      <p:sp>
        <p:nvSpPr>
          <p:cNvPr id="3" name="Inhaltsplatzhalter 2"/>
          <p:cNvSpPr>
            <a:spLocks noGrp="1"/>
          </p:cNvSpPr>
          <p:nvPr>
            <p:ph idx="1"/>
          </p:nvPr>
        </p:nvSpPr>
        <p:spPr>
          <a:xfrm>
            <a:off x="1115616" y="1600201"/>
            <a:ext cx="7740680" cy="2692895"/>
          </a:xfrm>
        </p:spPr>
        <p:txBody>
          <a:bodyPr vert="horz" lIns="91440" tIns="45720" rIns="91440" bIns="45720" rtlCol="0">
            <a:noAutofit/>
          </a:bodyPr>
          <a:lstStyle/>
          <a:p>
            <a:pPr marL="0" indent="0">
              <a:lnSpc>
                <a:spcPct val="114000"/>
              </a:lnSpc>
              <a:buNone/>
            </a:pPr>
            <a:r>
              <a:rPr lang="de-CH" b="1" dirty="0" err="1"/>
              <a:t>Chronométreur</a:t>
            </a:r>
            <a:r>
              <a:rPr lang="de-CH" b="1" dirty="0"/>
              <a:t> et </a:t>
            </a:r>
            <a:r>
              <a:rPr lang="de-CH" b="1" dirty="0" err="1"/>
              <a:t>secrétaire</a:t>
            </a:r>
            <a:endParaRPr lang="de-CH" b="1" dirty="0"/>
          </a:p>
          <a:p>
            <a:pPr>
              <a:lnSpc>
                <a:spcPct val="114000"/>
              </a:lnSpc>
              <a:buFont typeface="Wingdings" panose="05000000000000000000" pitchFamily="2" charset="2"/>
              <a:buChar char="Ø"/>
            </a:pPr>
            <a:r>
              <a:rPr lang="de-CH" sz="2000" dirty="0" err="1"/>
              <a:t>connaissent</a:t>
            </a:r>
            <a:r>
              <a:rPr lang="de-CH" sz="2000" dirty="0"/>
              <a:t> les </a:t>
            </a:r>
            <a:r>
              <a:rPr lang="de-CH" sz="2000" dirty="0" err="1"/>
              <a:t>règles</a:t>
            </a:r>
            <a:r>
              <a:rPr lang="de-CH" sz="2000" dirty="0"/>
              <a:t> </a:t>
            </a:r>
            <a:r>
              <a:rPr lang="de-CH" sz="2000" dirty="0" err="1"/>
              <a:t>importantes</a:t>
            </a:r>
            <a:r>
              <a:rPr lang="de-CH" sz="2000" dirty="0"/>
              <a:t> </a:t>
            </a:r>
            <a:r>
              <a:rPr lang="de-CH" sz="2000" dirty="0" err="1"/>
              <a:t>qui</a:t>
            </a:r>
            <a:r>
              <a:rPr lang="de-CH" sz="2000" dirty="0"/>
              <a:t> </a:t>
            </a:r>
            <a:r>
              <a:rPr lang="de-CH" sz="2000" dirty="0" err="1"/>
              <a:t>concernent</a:t>
            </a:r>
            <a:r>
              <a:rPr lang="de-CH" sz="2000" dirty="0"/>
              <a:t> le </a:t>
            </a:r>
            <a:r>
              <a:rPr lang="de-CH" sz="2000" dirty="0" err="1"/>
              <a:t>travail</a:t>
            </a:r>
            <a:r>
              <a:rPr lang="de-CH" sz="2000" dirty="0"/>
              <a:t> à la </a:t>
            </a:r>
            <a:r>
              <a:rPr lang="de-CH" sz="2000" dirty="0" err="1"/>
              <a:t>table</a:t>
            </a:r>
            <a:r>
              <a:rPr lang="de-CH" sz="2000" dirty="0"/>
              <a:t> de </a:t>
            </a:r>
            <a:r>
              <a:rPr lang="de-CH" sz="2000" dirty="0" err="1"/>
              <a:t>chronométrage</a:t>
            </a:r>
            <a:endParaRPr lang="de-CH" sz="2000" dirty="0"/>
          </a:p>
          <a:p>
            <a:pPr>
              <a:lnSpc>
                <a:spcPct val="114000"/>
              </a:lnSpc>
              <a:buFont typeface="Wingdings" panose="05000000000000000000" pitchFamily="2" charset="2"/>
              <a:buChar char="Ø"/>
            </a:pPr>
            <a:r>
              <a:rPr lang="de-CH" sz="2000" dirty="0" err="1"/>
              <a:t>connaissent</a:t>
            </a:r>
            <a:r>
              <a:rPr lang="de-CH" sz="2000" dirty="0"/>
              <a:t> les </a:t>
            </a:r>
            <a:r>
              <a:rPr lang="de-CH" sz="2000" dirty="0" err="1"/>
              <a:t>nouvelles</a:t>
            </a:r>
            <a:r>
              <a:rPr lang="de-CH" sz="2000" dirty="0"/>
              <a:t> </a:t>
            </a:r>
            <a:r>
              <a:rPr lang="de-CH" sz="2000" dirty="0" err="1"/>
              <a:t>règles</a:t>
            </a:r>
            <a:r>
              <a:rPr lang="de-CH" sz="2000" dirty="0"/>
              <a:t> (</a:t>
            </a:r>
            <a:r>
              <a:rPr lang="de-CH" sz="2000" dirty="0" err="1"/>
              <a:t>dès</a:t>
            </a:r>
            <a:r>
              <a:rPr lang="de-CH" sz="2000" dirty="0"/>
              <a:t> le 1er </a:t>
            </a:r>
            <a:r>
              <a:rPr lang="de-CH" sz="2000" dirty="0" err="1"/>
              <a:t>juillet</a:t>
            </a:r>
            <a:r>
              <a:rPr lang="de-CH" sz="2000" dirty="0"/>
              <a:t> 2016)</a:t>
            </a:r>
          </a:p>
          <a:p>
            <a:pPr>
              <a:lnSpc>
                <a:spcPct val="114000"/>
              </a:lnSpc>
              <a:buFont typeface="Wingdings" panose="05000000000000000000" pitchFamily="2" charset="2"/>
              <a:buChar char="Ø"/>
            </a:pPr>
            <a:r>
              <a:rPr lang="de-CH" sz="2000" dirty="0" err="1"/>
              <a:t>connaissent</a:t>
            </a:r>
            <a:r>
              <a:rPr lang="de-CH" sz="2000" dirty="0"/>
              <a:t> </a:t>
            </a:r>
            <a:r>
              <a:rPr lang="de-CH" sz="2000" dirty="0" err="1"/>
              <a:t>tous</a:t>
            </a:r>
            <a:r>
              <a:rPr lang="de-CH" sz="2000" dirty="0"/>
              <a:t> les </a:t>
            </a:r>
            <a:r>
              <a:rPr lang="de-CH" sz="2000" dirty="0" err="1"/>
              <a:t>gestes</a:t>
            </a:r>
            <a:r>
              <a:rPr lang="de-CH" sz="2000" dirty="0"/>
              <a:t> </a:t>
            </a:r>
            <a:r>
              <a:rPr lang="de-CH" sz="2000" dirty="0" err="1"/>
              <a:t>d’arbitre</a:t>
            </a:r>
            <a:endParaRPr lang="de-CH" sz="2000" dirty="0"/>
          </a:p>
          <a:p>
            <a:pPr>
              <a:lnSpc>
                <a:spcPct val="114000"/>
              </a:lnSpc>
              <a:buFont typeface="Wingdings" panose="05000000000000000000" pitchFamily="2" charset="2"/>
              <a:buChar char="Ø"/>
            </a:pPr>
            <a:r>
              <a:rPr lang="de-CH" sz="2000" dirty="0" err="1"/>
              <a:t>connaissent</a:t>
            </a:r>
            <a:r>
              <a:rPr lang="de-CH" sz="2000" dirty="0"/>
              <a:t> le </a:t>
            </a:r>
            <a:r>
              <a:rPr lang="de-CH" sz="2000" dirty="0" err="1"/>
              <a:t>fonctionnement</a:t>
            </a:r>
            <a:r>
              <a:rPr lang="de-CH" sz="2000" dirty="0"/>
              <a:t> du </a:t>
            </a:r>
            <a:r>
              <a:rPr lang="de-CH" sz="2000" dirty="0" err="1"/>
              <a:t>tableau</a:t>
            </a:r>
            <a:r>
              <a:rPr lang="de-CH" sz="2000" dirty="0"/>
              <a:t> </a:t>
            </a:r>
            <a:r>
              <a:rPr lang="de-CH" sz="2000" dirty="0" err="1"/>
              <a:t>d’affichage</a:t>
            </a:r>
            <a:endParaRPr lang="de-CH" sz="2000" dirty="0"/>
          </a:p>
          <a:p>
            <a:pPr>
              <a:lnSpc>
                <a:spcPct val="114000"/>
              </a:lnSpc>
            </a:pPr>
            <a:endParaRPr lang="de-CH"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315" y="4248043"/>
            <a:ext cx="1551519" cy="1845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755" r="23092"/>
          <a:stretch/>
        </p:blipFill>
        <p:spPr>
          <a:xfrm>
            <a:off x="1763688" y="4246496"/>
            <a:ext cx="1729408" cy="1846800"/>
          </a:xfrm>
          <a:prstGeom prst="rect">
            <a:avLst/>
          </a:prstGeom>
        </p:spPr>
      </p:pic>
    </p:spTree>
    <p:extLst>
      <p:ext uri="{BB962C8B-B14F-4D97-AF65-F5344CB8AC3E}">
        <p14:creationId xmlns:p14="http://schemas.microsoft.com/office/powerpoint/2010/main" val="281313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Principes</a:t>
            </a:r>
            <a:r>
              <a:rPr lang="de-CH" dirty="0"/>
              <a:t> de </a:t>
            </a:r>
            <a:r>
              <a:rPr lang="de-CH" dirty="0" err="1"/>
              <a:t>base</a:t>
            </a:r>
            <a:endParaRPr lang="de-CH" dirty="0"/>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altLang="de-DE" b="1" dirty="0"/>
              <a:t>Les </a:t>
            </a:r>
            <a:r>
              <a:rPr lang="de-CH" altLang="de-DE" b="1" dirty="0" smtClean="0"/>
              <a:t>CR / S </a:t>
            </a:r>
            <a:r>
              <a:rPr lang="de-CH" altLang="de-DE" b="1" dirty="0" err="1"/>
              <a:t>consultent</a:t>
            </a:r>
            <a:r>
              <a:rPr lang="de-CH" altLang="de-DE" b="1" dirty="0"/>
              <a:t> </a:t>
            </a:r>
            <a:r>
              <a:rPr lang="de-CH" altLang="de-DE" b="1" dirty="0" err="1"/>
              <a:t>régulièrement</a:t>
            </a:r>
            <a:r>
              <a:rPr lang="de-CH" altLang="de-DE" b="1" dirty="0"/>
              <a:t>:</a:t>
            </a:r>
            <a:endParaRPr lang="de-CH" altLang="de-DE" dirty="0"/>
          </a:p>
          <a:p>
            <a:pPr marL="0" indent="0">
              <a:lnSpc>
                <a:spcPct val="114000"/>
              </a:lnSpc>
              <a:buNone/>
            </a:pPr>
            <a:endParaRPr lang="de-CH" altLang="de-DE" sz="2000" dirty="0"/>
          </a:p>
          <a:p>
            <a:pPr>
              <a:lnSpc>
                <a:spcPct val="114000"/>
              </a:lnSpc>
              <a:buFont typeface="Wingdings" panose="05000000000000000000" pitchFamily="2" charset="2"/>
              <a:buChar char="Ø"/>
            </a:pPr>
            <a:r>
              <a:rPr lang="de-CH" altLang="de-DE" sz="2000" dirty="0"/>
              <a:t>Les </a:t>
            </a:r>
            <a:r>
              <a:rPr lang="de-CH" altLang="de-DE" sz="2000" dirty="0" err="1"/>
              <a:t>règles</a:t>
            </a:r>
            <a:r>
              <a:rPr lang="de-CH" altLang="de-DE" sz="2000" dirty="0"/>
              <a:t> de </a:t>
            </a:r>
            <a:r>
              <a:rPr lang="de-CH" altLang="de-DE" sz="2000" dirty="0" err="1"/>
              <a:t>jeu</a:t>
            </a:r>
            <a:r>
              <a:rPr lang="de-CH" altLang="de-DE" sz="2000" dirty="0"/>
              <a:t> (</a:t>
            </a:r>
            <a:r>
              <a:rPr lang="de-CH" altLang="de-DE" sz="2000" dirty="0" err="1"/>
              <a:t>édition</a:t>
            </a:r>
            <a:r>
              <a:rPr lang="de-CH" altLang="de-DE" sz="2000" dirty="0"/>
              <a:t> 2016)</a:t>
            </a:r>
          </a:p>
          <a:p>
            <a:pPr lvl="1">
              <a:lnSpc>
                <a:spcPct val="114000"/>
              </a:lnSpc>
              <a:buFont typeface="Wingdings" panose="05000000000000000000" pitchFamily="2" charset="2"/>
              <a:buChar char="Ø"/>
            </a:pPr>
            <a:r>
              <a:rPr lang="de-CH" altLang="de-DE" sz="1600" dirty="0">
                <a:hlinkClick r:id="rId2"/>
              </a:rPr>
              <a:t>http://www.handball.ch/fr/shv/72_downloads.htm</a:t>
            </a:r>
            <a:r>
              <a:rPr lang="de-CH" altLang="de-DE" sz="1600" dirty="0"/>
              <a:t> </a:t>
            </a:r>
          </a:p>
          <a:p>
            <a:pPr marL="536575" lvl="1" indent="0">
              <a:lnSpc>
                <a:spcPct val="114000"/>
              </a:lnSpc>
              <a:buNone/>
            </a:pPr>
            <a:endParaRPr lang="de-CH" altLang="de-DE" sz="1600" dirty="0"/>
          </a:p>
        </p:txBody>
      </p:sp>
    </p:spTree>
    <p:extLst>
      <p:ext uri="{BB962C8B-B14F-4D97-AF65-F5344CB8AC3E}">
        <p14:creationId xmlns:p14="http://schemas.microsoft.com/office/powerpoint/2010/main" val="81230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a:t>Matériel</a:t>
            </a:r>
            <a:endParaRPr lang="de-CH" dirty="0"/>
          </a:p>
        </p:txBody>
      </p:sp>
      <p:sp>
        <p:nvSpPr>
          <p:cNvPr id="3" name="Inhaltsplatzhalter 2"/>
          <p:cNvSpPr>
            <a:spLocks noGrp="1"/>
          </p:cNvSpPr>
          <p:nvPr>
            <p:ph idx="1"/>
          </p:nvPr>
        </p:nvSpPr>
        <p:spPr/>
        <p:txBody>
          <a:bodyPr vert="horz" lIns="91440" tIns="45720" rIns="91440" bIns="45720" rtlCol="0">
            <a:noAutofit/>
          </a:bodyPr>
          <a:lstStyle/>
          <a:p>
            <a:pPr marL="0" indent="0">
              <a:lnSpc>
                <a:spcPct val="114000"/>
              </a:lnSpc>
              <a:buNone/>
            </a:pPr>
            <a:r>
              <a:rPr lang="de-CH" b="1" dirty="0"/>
              <a:t>Les </a:t>
            </a:r>
            <a:r>
              <a:rPr lang="de-CH" b="1" dirty="0" smtClean="0"/>
              <a:t>CR / S </a:t>
            </a:r>
            <a:r>
              <a:rPr lang="de-CH" b="1" dirty="0" err="1"/>
              <a:t>disposent</a:t>
            </a:r>
            <a:r>
              <a:rPr lang="de-CH" b="1" dirty="0"/>
              <a:t>:</a:t>
            </a:r>
          </a:p>
          <a:p>
            <a:pPr>
              <a:lnSpc>
                <a:spcPct val="114000"/>
              </a:lnSpc>
              <a:buFont typeface="Wingdings" panose="05000000000000000000" pitchFamily="2" charset="2"/>
              <a:buChar char="Ø"/>
            </a:pPr>
            <a:r>
              <a:rPr lang="de-CH" sz="2000" dirty="0" err="1"/>
              <a:t>d’une</a:t>
            </a:r>
            <a:r>
              <a:rPr lang="de-CH" sz="2000" dirty="0"/>
              <a:t> </a:t>
            </a:r>
            <a:r>
              <a:rPr lang="de-CH" sz="2000" dirty="0" err="1"/>
              <a:t>édition</a:t>
            </a:r>
            <a:r>
              <a:rPr lang="de-CH" sz="2000" dirty="0"/>
              <a:t> </a:t>
            </a:r>
            <a:r>
              <a:rPr lang="de-CH" sz="2000" dirty="0" err="1"/>
              <a:t>personnelle</a:t>
            </a:r>
            <a:r>
              <a:rPr lang="de-CH" sz="2000" dirty="0"/>
              <a:t> des </a:t>
            </a:r>
            <a:r>
              <a:rPr lang="de-CH" sz="2000" dirty="0" err="1"/>
              <a:t>règles</a:t>
            </a:r>
            <a:r>
              <a:rPr lang="de-CH" sz="2000" dirty="0"/>
              <a:t> de </a:t>
            </a:r>
            <a:r>
              <a:rPr lang="de-CH" sz="2000" dirty="0" err="1"/>
              <a:t>jeu</a:t>
            </a:r>
            <a:endParaRPr lang="de-CH" sz="2000" dirty="0"/>
          </a:p>
          <a:p>
            <a:pPr>
              <a:lnSpc>
                <a:spcPct val="114000"/>
              </a:lnSpc>
              <a:buFont typeface="Wingdings" panose="05000000000000000000" pitchFamily="2" charset="2"/>
              <a:buChar char="Ø"/>
            </a:pPr>
            <a:r>
              <a:rPr lang="de-CH" sz="2000" dirty="0" err="1"/>
              <a:t>d’un</a:t>
            </a:r>
            <a:r>
              <a:rPr lang="de-CH" sz="2000" dirty="0"/>
              <a:t> </a:t>
            </a:r>
            <a:r>
              <a:rPr lang="de-CH" sz="2000" dirty="0" err="1"/>
              <a:t>carton</a:t>
            </a:r>
            <a:r>
              <a:rPr lang="de-CH" sz="2000" dirty="0"/>
              <a:t> </a:t>
            </a:r>
            <a:r>
              <a:rPr lang="de-CH" sz="2000" dirty="0" err="1"/>
              <a:t>jaune</a:t>
            </a:r>
            <a:r>
              <a:rPr lang="de-CH" sz="2000" dirty="0"/>
              <a:t>, </a:t>
            </a:r>
            <a:r>
              <a:rPr lang="de-CH" sz="2000" dirty="0" err="1"/>
              <a:t>rouge</a:t>
            </a:r>
            <a:r>
              <a:rPr lang="de-CH" sz="2000" dirty="0"/>
              <a:t> et bleu</a:t>
            </a:r>
          </a:p>
          <a:p>
            <a:pPr>
              <a:lnSpc>
                <a:spcPct val="114000"/>
              </a:lnSpc>
              <a:buFont typeface="Wingdings" panose="05000000000000000000" pitchFamily="2" charset="2"/>
              <a:buChar char="Ø"/>
            </a:pPr>
            <a:r>
              <a:rPr lang="de-CH" sz="2000" dirty="0" err="1"/>
              <a:t>d’un</a:t>
            </a:r>
            <a:r>
              <a:rPr lang="de-CH" sz="2000" dirty="0"/>
              <a:t> </a:t>
            </a:r>
            <a:r>
              <a:rPr lang="de-CH" sz="2000" dirty="0" err="1"/>
              <a:t>sifflet</a:t>
            </a:r>
            <a:endParaRPr lang="de-CH" sz="2000" dirty="0"/>
          </a:p>
          <a:p>
            <a:pPr>
              <a:lnSpc>
                <a:spcPct val="114000"/>
              </a:lnSpc>
              <a:buFont typeface="Wingdings" panose="05000000000000000000" pitchFamily="2" charset="2"/>
              <a:buChar char="Ø"/>
            </a:pPr>
            <a:r>
              <a:rPr lang="de-CH" sz="2000" dirty="0" err="1"/>
              <a:t>d’une</a:t>
            </a:r>
            <a:r>
              <a:rPr lang="de-CH" sz="2000" dirty="0"/>
              <a:t> </a:t>
            </a:r>
            <a:r>
              <a:rPr lang="de-CH" sz="2000" dirty="0" err="1"/>
              <a:t>réserve</a:t>
            </a:r>
            <a:r>
              <a:rPr lang="de-CH" sz="2000" dirty="0"/>
              <a:t> de </a:t>
            </a:r>
            <a:r>
              <a:rPr lang="de-CH" sz="2000" dirty="0" err="1"/>
              <a:t>feuilles</a:t>
            </a:r>
            <a:r>
              <a:rPr lang="de-CH" sz="2000" dirty="0"/>
              <a:t> «</a:t>
            </a:r>
            <a:r>
              <a:rPr lang="de-CH" sz="2000" dirty="0" err="1"/>
              <a:t>brouillon</a:t>
            </a:r>
            <a:r>
              <a:rPr lang="de-CH" sz="2000" dirty="0"/>
              <a:t>» et «</a:t>
            </a:r>
            <a:r>
              <a:rPr lang="de-CH" sz="2000" dirty="0" err="1"/>
              <a:t>sanction</a:t>
            </a:r>
            <a:r>
              <a:rPr lang="de-CH" sz="2000" dirty="0"/>
              <a:t>» </a:t>
            </a:r>
            <a:br>
              <a:rPr lang="de-CH" sz="2000" dirty="0"/>
            </a:br>
            <a:r>
              <a:rPr lang="de-CH" sz="2000" dirty="0"/>
              <a:t>(disponible </a:t>
            </a:r>
            <a:r>
              <a:rPr lang="de-CH" sz="2000" dirty="0" err="1"/>
              <a:t>sur</a:t>
            </a:r>
            <a:r>
              <a:rPr lang="de-CH" sz="2000" dirty="0"/>
              <a:t> </a:t>
            </a:r>
            <a:r>
              <a:rPr lang="de-CH" sz="2000" dirty="0" err="1"/>
              <a:t>internet</a:t>
            </a:r>
            <a:r>
              <a:rPr lang="de-CH" sz="2000" dirty="0"/>
              <a:t>)</a:t>
            </a:r>
          </a:p>
          <a:p>
            <a:pPr>
              <a:lnSpc>
                <a:spcPct val="114000"/>
              </a:lnSpc>
              <a:buFont typeface="Wingdings" panose="05000000000000000000" pitchFamily="2" charset="2"/>
              <a:buChar char="Ø"/>
            </a:pPr>
            <a:r>
              <a:rPr lang="de-CH" sz="2000" dirty="0"/>
              <a:t>de </a:t>
            </a:r>
            <a:r>
              <a:rPr lang="de-CH" sz="2000" dirty="0" err="1"/>
              <a:t>stylos</a:t>
            </a:r>
            <a:r>
              <a:rPr lang="de-CH" sz="2000" dirty="0"/>
              <a:t> etc.</a:t>
            </a:r>
          </a:p>
        </p:txBody>
      </p:sp>
      <p:pic>
        <p:nvPicPr>
          <p:cNvPr id="43010" name="Picture 2"/>
          <p:cNvPicPr>
            <a:picLocks noChangeAspect="1" noChangeArrowheads="1"/>
          </p:cNvPicPr>
          <p:nvPr/>
        </p:nvPicPr>
        <p:blipFill>
          <a:blip r:embed="rId2" cstate="print"/>
          <a:srcRect/>
          <a:stretch>
            <a:fillRect/>
          </a:stretch>
        </p:blipFill>
        <p:spPr bwMode="auto">
          <a:xfrm>
            <a:off x="4227850" y="4653136"/>
            <a:ext cx="1782639" cy="1037764"/>
          </a:xfrm>
          <a:prstGeom prst="rect">
            <a:avLst/>
          </a:prstGeom>
          <a:noFill/>
          <a:ln w="9525">
            <a:noFill/>
            <a:miter lim="800000"/>
            <a:headEnd/>
            <a:tailEnd/>
          </a:ln>
        </p:spPr>
      </p:pic>
      <p:pic>
        <p:nvPicPr>
          <p:cNvPr id="1028" name="Picture 4" descr="http://i40.twenga.com/sport/schiedsrichter-karten/schiedsrichterkarten-gelb-oder-rot-tp_1912392137807445740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156176" y="4220084"/>
            <a:ext cx="1277216" cy="1269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thumb/d/db/Blue_card.svg/120px-Blue_card.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613" y="4005064"/>
            <a:ext cx="706929" cy="101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4002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V Präsentationsvorlage.pptx" id="{E36178E6-812B-4E6D-AB03-D84E32C14EDF}" vid="{EA937CF4-B6D2-4C23-A278-7F8D747FD10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SHV Präsentationsvorlage</Template>
  <TotalTime>0</TotalTime>
  <Words>1775</Words>
  <Application>Microsoft Office PowerPoint</Application>
  <PresentationFormat>Bildschirmpräsentation (4:3)</PresentationFormat>
  <Paragraphs>283</Paragraphs>
  <Slides>36</Slides>
  <Notes>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36</vt:i4>
      </vt:variant>
    </vt:vector>
  </HeadingPairs>
  <TitlesOfParts>
    <vt:vector size="41" baseType="lpstr">
      <vt:lpstr>Arial</vt:lpstr>
      <vt:lpstr>Calibri</vt:lpstr>
      <vt:lpstr>Wingdings</vt:lpstr>
      <vt:lpstr>ZDingbats</vt:lpstr>
      <vt:lpstr>Larissa</vt:lpstr>
      <vt:lpstr>Formation Chronométreur / Secrétaire</vt:lpstr>
      <vt:lpstr>Contenu</vt:lpstr>
      <vt:lpstr>Structure de la formation</vt:lpstr>
      <vt:lpstr>Formation CR</vt:lpstr>
      <vt:lpstr>Travail d’équipe</vt:lpstr>
      <vt:lpstr>Délégués</vt:lpstr>
      <vt:lpstr>Principes de base</vt:lpstr>
      <vt:lpstr>Principes de base</vt:lpstr>
      <vt:lpstr>Matériel</vt:lpstr>
      <vt:lpstr>Préparation du match</vt:lpstr>
      <vt:lpstr>Préparation du match</vt:lpstr>
      <vt:lpstr>Préparation du match</vt:lpstr>
      <vt:lpstr>Préparation du match</vt:lpstr>
      <vt:lpstr>Tâches durant le match</vt:lpstr>
      <vt:lpstr>Tâches durant le match</vt:lpstr>
      <vt:lpstr>Tâches durant le match</vt:lpstr>
      <vt:lpstr>Brouillon</vt:lpstr>
      <vt:lpstr>Travail durant le match</vt:lpstr>
      <vt:lpstr>Carton sanction</vt:lpstr>
      <vt:lpstr>Situations critiques</vt:lpstr>
      <vt:lpstr>Situations critiques</vt:lpstr>
      <vt:lpstr>Situations critiques</vt:lpstr>
      <vt:lpstr>Situations critiques</vt:lpstr>
      <vt:lpstr>Situations critiques</vt:lpstr>
      <vt:lpstr>Tâches après le match</vt:lpstr>
      <vt:lpstr>PowerPoint-Präsentation</vt:lpstr>
      <vt:lpstr>Sanctions</vt:lpstr>
      <vt:lpstr>Sanctions</vt:lpstr>
      <vt:lpstr>Sanctions</vt:lpstr>
      <vt:lpstr>Sanctions</vt:lpstr>
      <vt:lpstr>Joueur blessé</vt:lpstr>
      <vt:lpstr>Sanctions</vt:lpstr>
      <vt:lpstr>Team-Time-out</vt:lpstr>
      <vt:lpstr>Droit de participation</vt:lpstr>
      <vt:lpstr>Officiels d’équipe</vt:lpstr>
      <vt:lpstr>Nouveautés saison 2018/19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Hässig</dc:creator>
  <cp:lastModifiedBy>cfoehr</cp:lastModifiedBy>
  <cp:revision>163</cp:revision>
  <dcterms:created xsi:type="dcterms:W3CDTF">2014-10-21T20:14:19Z</dcterms:created>
  <dcterms:modified xsi:type="dcterms:W3CDTF">2018-07-04T08:19:20Z</dcterms:modified>
</cp:coreProperties>
</file>